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7" r:id="rId2"/>
    <p:sldId id="508" r:id="rId3"/>
    <p:sldId id="533" r:id="rId4"/>
    <p:sldId id="532" r:id="rId5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F31"/>
    <a:srgbClr val="56AF31"/>
    <a:srgbClr val="3C3C3B"/>
    <a:srgbClr val="000008"/>
    <a:srgbClr val="2D2D2C"/>
    <a:srgbClr val="3D3C3F"/>
    <a:srgbClr val="3C3C3A"/>
    <a:srgbClr val="C6C6C5"/>
    <a:srgbClr val="47A325"/>
    <a:srgbClr val="EB0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F9118A-F8E0-459A-99AC-8301861C7105}" v="32" dt="2023-12-20T15:42:01.7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7" autoAdjust="0"/>
    <p:restoredTop sz="97483" autoAdjust="0"/>
  </p:normalViewPr>
  <p:slideViewPr>
    <p:cSldViewPr snapToGrid="0" snapToObjects="1">
      <p:cViewPr varScale="1">
        <p:scale>
          <a:sx n="111" d="100"/>
          <a:sy n="111" d="100"/>
        </p:scale>
        <p:origin x="163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49" d="100"/>
          <a:sy n="49" d="100"/>
        </p:scale>
        <p:origin x="2740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élène SAINQUAIN-RIGOLLÉ" userId="b5ee9abf-d3e5-4ced-934e-4992ad905b9a" providerId="ADAL" clId="{4DF9118A-F8E0-459A-99AC-8301861C7105}"/>
    <pc:docChg chg="undo custSel addSld delSld modSld sldOrd">
      <pc:chgData name="Hélène SAINQUAIN-RIGOLLÉ" userId="b5ee9abf-d3e5-4ced-934e-4992ad905b9a" providerId="ADAL" clId="{4DF9118A-F8E0-459A-99AC-8301861C7105}" dt="2023-12-20T15:55:02.161" v="5721" actId="255"/>
      <pc:docMkLst>
        <pc:docMk/>
      </pc:docMkLst>
      <pc:sldChg chg="modSp mod">
        <pc:chgData name="Hélène SAINQUAIN-RIGOLLÉ" userId="b5ee9abf-d3e5-4ced-934e-4992ad905b9a" providerId="ADAL" clId="{4DF9118A-F8E0-459A-99AC-8301861C7105}" dt="2023-12-18T21:08:16.527" v="3" actId="6549"/>
        <pc:sldMkLst>
          <pc:docMk/>
          <pc:sldMk cId="1017112678" sldId="489"/>
        </pc:sldMkLst>
        <pc:spChg chg="mod">
          <ac:chgData name="Hélène SAINQUAIN-RIGOLLÉ" userId="b5ee9abf-d3e5-4ced-934e-4992ad905b9a" providerId="ADAL" clId="{4DF9118A-F8E0-459A-99AC-8301861C7105}" dt="2023-12-18T21:08:16.527" v="3" actId="6549"/>
          <ac:spMkLst>
            <pc:docMk/>
            <pc:sldMk cId="1017112678" sldId="489"/>
            <ac:spMk id="5" creationId="{00000000-0000-0000-0000-000000000000}"/>
          </ac:spMkLst>
        </pc:spChg>
      </pc:sldChg>
      <pc:sldChg chg="modSp mod">
        <pc:chgData name="Hélène SAINQUAIN-RIGOLLÉ" userId="b5ee9abf-d3e5-4ced-934e-4992ad905b9a" providerId="ADAL" clId="{4DF9118A-F8E0-459A-99AC-8301861C7105}" dt="2023-12-20T15:32:53.470" v="4333" actId="20577"/>
        <pc:sldMkLst>
          <pc:docMk/>
          <pc:sldMk cId="3987456019" sldId="491"/>
        </pc:sldMkLst>
        <pc:spChg chg="mod">
          <ac:chgData name="Hélène SAINQUAIN-RIGOLLÉ" userId="b5ee9abf-d3e5-4ced-934e-4992ad905b9a" providerId="ADAL" clId="{4DF9118A-F8E0-459A-99AC-8301861C7105}" dt="2023-12-20T15:32:53.470" v="4333" actId="20577"/>
          <ac:spMkLst>
            <pc:docMk/>
            <pc:sldMk cId="3987456019" sldId="491"/>
            <ac:spMk id="5" creationId="{00000000-0000-0000-0000-000000000000}"/>
          </ac:spMkLst>
        </pc:spChg>
      </pc:sldChg>
      <pc:sldChg chg="modSp mod">
        <pc:chgData name="Hélène SAINQUAIN-RIGOLLÉ" userId="b5ee9abf-d3e5-4ced-934e-4992ad905b9a" providerId="ADAL" clId="{4DF9118A-F8E0-459A-99AC-8301861C7105}" dt="2023-12-18T21:08:41.091" v="5" actId="20577"/>
        <pc:sldMkLst>
          <pc:docMk/>
          <pc:sldMk cId="545095713" sldId="494"/>
        </pc:sldMkLst>
        <pc:spChg chg="mod">
          <ac:chgData name="Hélène SAINQUAIN-RIGOLLÉ" userId="b5ee9abf-d3e5-4ced-934e-4992ad905b9a" providerId="ADAL" clId="{4DF9118A-F8E0-459A-99AC-8301861C7105}" dt="2023-12-18T21:08:41.091" v="5" actId="20577"/>
          <ac:spMkLst>
            <pc:docMk/>
            <pc:sldMk cId="545095713" sldId="494"/>
            <ac:spMk id="5" creationId="{00000000-0000-0000-0000-000000000000}"/>
          </ac:spMkLst>
        </pc:spChg>
      </pc:sldChg>
      <pc:sldChg chg="modSp mod">
        <pc:chgData name="Hélène SAINQUAIN-RIGOLLÉ" userId="b5ee9abf-d3e5-4ced-934e-4992ad905b9a" providerId="ADAL" clId="{4DF9118A-F8E0-459A-99AC-8301861C7105}" dt="2023-12-20T15:50:03.166" v="4978" actId="6549"/>
        <pc:sldMkLst>
          <pc:docMk/>
          <pc:sldMk cId="3041125564" sldId="504"/>
        </pc:sldMkLst>
        <pc:spChg chg="mod">
          <ac:chgData name="Hélène SAINQUAIN-RIGOLLÉ" userId="b5ee9abf-d3e5-4ced-934e-4992ad905b9a" providerId="ADAL" clId="{4DF9118A-F8E0-459A-99AC-8301861C7105}" dt="2023-12-20T15:50:03.166" v="4978" actId="6549"/>
          <ac:spMkLst>
            <pc:docMk/>
            <pc:sldMk cId="3041125564" sldId="504"/>
            <ac:spMk id="4" creationId="{AF89CAE2-46E1-F6D2-E358-AEF13A5BD27F}"/>
          </ac:spMkLst>
        </pc:spChg>
      </pc:sldChg>
      <pc:sldChg chg="modSp mod">
        <pc:chgData name="Hélène SAINQUAIN-RIGOLLÉ" userId="b5ee9abf-d3e5-4ced-934e-4992ad905b9a" providerId="ADAL" clId="{4DF9118A-F8E0-459A-99AC-8301861C7105}" dt="2023-12-18T21:11:56.181" v="207" actId="1076"/>
        <pc:sldMkLst>
          <pc:docMk/>
          <pc:sldMk cId="3254618935" sldId="507"/>
        </pc:sldMkLst>
        <pc:spChg chg="mod">
          <ac:chgData name="Hélène SAINQUAIN-RIGOLLÉ" userId="b5ee9abf-d3e5-4ced-934e-4992ad905b9a" providerId="ADAL" clId="{4DF9118A-F8E0-459A-99AC-8301861C7105}" dt="2023-12-18T21:11:53.677" v="206" actId="1076"/>
          <ac:spMkLst>
            <pc:docMk/>
            <pc:sldMk cId="3254618935" sldId="507"/>
            <ac:spMk id="4" creationId="{ED273C19-BD52-D1B6-1EFA-429380DAF014}"/>
          </ac:spMkLst>
        </pc:spChg>
        <pc:spChg chg="mod">
          <ac:chgData name="Hélène SAINQUAIN-RIGOLLÉ" userId="b5ee9abf-d3e5-4ced-934e-4992ad905b9a" providerId="ADAL" clId="{4DF9118A-F8E0-459A-99AC-8301861C7105}" dt="2023-12-18T21:11:50.033" v="205" actId="20577"/>
          <ac:spMkLst>
            <pc:docMk/>
            <pc:sldMk cId="3254618935" sldId="507"/>
            <ac:spMk id="5" creationId="{00000000-0000-0000-0000-000000000000}"/>
          </ac:spMkLst>
        </pc:spChg>
        <pc:picChg chg="mod">
          <ac:chgData name="Hélène SAINQUAIN-RIGOLLÉ" userId="b5ee9abf-d3e5-4ced-934e-4992ad905b9a" providerId="ADAL" clId="{4DF9118A-F8E0-459A-99AC-8301861C7105}" dt="2023-12-18T21:11:56.181" v="207" actId="1076"/>
          <ac:picMkLst>
            <pc:docMk/>
            <pc:sldMk cId="3254618935" sldId="507"/>
            <ac:picMk id="3" creationId="{893AC7C4-AD58-4D6D-4EA6-581675054654}"/>
          </ac:picMkLst>
        </pc:picChg>
      </pc:sldChg>
      <pc:sldChg chg="modSp mod">
        <pc:chgData name="Hélène SAINQUAIN-RIGOLLÉ" userId="b5ee9abf-d3e5-4ced-934e-4992ad905b9a" providerId="ADAL" clId="{4DF9118A-F8E0-459A-99AC-8301861C7105}" dt="2023-12-20T15:17:01.627" v="3148" actId="20577"/>
        <pc:sldMkLst>
          <pc:docMk/>
          <pc:sldMk cId="1316322167" sldId="508"/>
        </pc:sldMkLst>
        <pc:spChg chg="mod">
          <ac:chgData name="Hélène SAINQUAIN-RIGOLLÉ" userId="b5ee9abf-d3e5-4ced-934e-4992ad905b9a" providerId="ADAL" clId="{4DF9118A-F8E0-459A-99AC-8301861C7105}" dt="2023-12-20T15:17:01.627" v="3148" actId="20577"/>
          <ac:spMkLst>
            <pc:docMk/>
            <pc:sldMk cId="1316322167" sldId="508"/>
            <ac:spMk id="5" creationId="{00000000-0000-0000-0000-000000000000}"/>
          </ac:spMkLst>
        </pc:spChg>
        <pc:picChg chg="mod">
          <ac:chgData name="Hélène SAINQUAIN-RIGOLLÉ" userId="b5ee9abf-d3e5-4ced-934e-4992ad905b9a" providerId="ADAL" clId="{4DF9118A-F8E0-459A-99AC-8301861C7105}" dt="2023-12-20T15:12:49.288" v="2576" actId="1076"/>
          <ac:picMkLst>
            <pc:docMk/>
            <pc:sldMk cId="1316322167" sldId="508"/>
            <ac:picMk id="3" creationId="{FE4D2B51-661D-A745-C357-AA66575735A6}"/>
          </ac:picMkLst>
        </pc:picChg>
      </pc:sldChg>
      <pc:sldChg chg="addSp modSp mod">
        <pc:chgData name="Hélène SAINQUAIN-RIGOLLÉ" userId="b5ee9abf-d3e5-4ced-934e-4992ad905b9a" providerId="ADAL" clId="{4DF9118A-F8E0-459A-99AC-8301861C7105}" dt="2023-12-19T10:18:57.369" v="932" actId="207"/>
        <pc:sldMkLst>
          <pc:docMk/>
          <pc:sldMk cId="2816355773" sldId="513"/>
        </pc:sldMkLst>
        <pc:spChg chg="mod">
          <ac:chgData name="Hélène SAINQUAIN-RIGOLLÉ" userId="b5ee9abf-d3e5-4ced-934e-4992ad905b9a" providerId="ADAL" clId="{4DF9118A-F8E0-459A-99AC-8301861C7105}" dt="2023-12-18T21:12:31.941" v="253" actId="20577"/>
          <ac:spMkLst>
            <pc:docMk/>
            <pc:sldMk cId="2816355773" sldId="513"/>
            <ac:spMk id="2" creationId="{00000000-0000-0000-0000-000000000000}"/>
          </ac:spMkLst>
        </pc:spChg>
        <pc:spChg chg="mod">
          <ac:chgData name="Hélène SAINQUAIN-RIGOLLÉ" userId="b5ee9abf-d3e5-4ced-934e-4992ad905b9a" providerId="ADAL" clId="{4DF9118A-F8E0-459A-99AC-8301861C7105}" dt="2023-12-19T10:18:57.369" v="932" actId="207"/>
          <ac:spMkLst>
            <pc:docMk/>
            <pc:sldMk cId="2816355773" sldId="513"/>
            <ac:spMk id="5" creationId="{00000000-0000-0000-0000-000000000000}"/>
          </ac:spMkLst>
        </pc:spChg>
        <pc:spChg chg="add mod">
          <ac:chgData name="Hélène SAINQUAIN-RIGOLLÉ" userId="b5ee9abf-d3e5-4ced-934e-4992ad905b9a" providerId="ADAL" clId="{4DF9118A-F8E0-459A-99AC-8301861C7105}" dt="2023-12-18T21:15:50.060" v="433" actId="14100"/>
          <ac:spMkLst>
            <pc:docMk/>
            <pc:sldMk cId="2816355773" sldId="513"/>
            <ac:spMk id="7" creationId="{6C6EE674-8190-4B04-B2FC-C8F9B20BEE6B}"/>
          </ac:spMkLst>
        </pc:spChg>
        <pc:spChg chg="add mod">
          <ac:chgData name="Hélène SAINQUAIN-RIGOLLÉ" userId="b5ee9abf-d3e5-4ced-934e-4992ad905b9a" providerId="ADAL" clId="{4DF9118A-F8E0-459A-99AC-8301861C7105}" dt="2023-12-18T21:16:51.235" v="437" actId="1076"/>
          <ac:spMkLst>
            <pc:docMk/>
            <pc:sldMk cId="2816355773" sldId="513"/>
            <ac:spMk id="10" creationId="{B6D41182-574B-8937-23FA-CF178F0904F8}"/>
          </ac:spMkLst>
        </pc:spChg>
        <pc:picChg chg="add mod">
          <ac:chgData name="Hélène SAINQUAIN-RIGOLLÉ" userId="b5ee9abf-d3e5-4ced-934e-4992ad905b9a" providerId="ADAL" clId="{4DF9118A-F8E0-459A-99AC-8301861C7105}" dt="2023-12-18T21:15:29.079" v="430" actId="1076"/>
          <ac:picMkLst>
            <pc:docMk/>
            <pc:sldMk cId="2816355773" sldId="513"/>
            <ac:picMk id="4" creationId="{9A90781E-69C3-C643-AF86-34EFFBCA3E84}"/>
          </ac:picMkLst>
        </pc:picChg>
        <pc:picChg chg="add mod">
          <ac:chgData name="Hélène SAINQUAIN-RIGOLLÉ" userId="b5ee9abf-d3e5-4ced-934e-4992ad905b9a" providerId="ADAL" clId="{4DF9118A-F8E0-459A-99AC-8301861C7105}" dt="2023-12-18T21:16:41.150" v="435" actId="1076"/>
          <ac:picMkLst>
            <pc:docMk/>
            <pc:sldMk cId="2816355773" sldId="513"/>
            <ac:picMk id="9" creationId="{9B085373-5FB1-24E5-B592-D25B46E643BC}"/>
          </ac:picMkLst>
        </pc:picChg>
      </pc:sldChg>
      <pc:sldChg chg="modSp mod">
        <pc:chgData name="Hélène SAINQUAIN-RIGOLLÉ" userId="b5ee9abf-d3e5-4ced-934e-4992ad905b9a" providerId="ADAL" clId="{4DF9118A-F8E0-459A-99AC-8301861C7105}" dt="2023-12-20T15:32:17.160" v="4331" actId="20577"/>
        <pc:sldMkLst>
          <pc:docMk/>
          <pc:sldMk cId="1876431361" sldId="514"/>
        </pc:sldMkLst>
        <pc:spChg chg="mod">
          <ac:chgData name="Hélène SAINQUAIN-RIGOLLÉ" userId="b5ee9abf-d3e5-4ced-934e-4992ad905b9a" providerId="ADAL" clId="{4DF9118A-F8E0-459A-99AC-8301861C7105}" dt="2023-12-20T15:32:17.160" v="4331" actId="20577"/>
          <ac:spMkLst>
            <pc:docMk/>
            <pc:sldMk cId="1876431361" sldId="514"/>
            <ac:spMk id="8" creationId="{2037A40E-217F-7405-052F-2974FA9AE5C0}"/>
          </ac:spMkLst>
        </pc:spChg>
      </pc:sldChg>
      <pc:sldChg chg="addSp delSp modSp add mod">
        <pc:chgData name="Hélène SAINQUAIN-RIGOLLÉ" userId="b5ee9abf-d3e5-4ced-934e-4992ad905b9a" providerId="ADAL" clId="{4DF9118A-F8E0-459A-99AC-8301861C7105}" dt="2023-12-18T21:19:58.518" v="480" actId="1076"/>
        <pc:sldMkLst>
          <pc:docMk/>
          <pc:sldMk cId="958015766" sldId="529"/>
        </pc:sldMkLst>
        <pc:spChg chg="mod">
          <ac:chgData name="Hélène SAINQUAIN-RIGOLLÉ" userId="b5ee9abf-d3e5-4ced-934e-4992ad905b9a" providerId="ADAL" clId="{4DF9118A-F8E0-459A-99AC-8301861C7105}" dt="2023-12-18T21:17:30.004" v="458" actId="20577"/>
          <ac:spMkLst>
            <pc:docMk/>
            <pc:sldMk cId="958015766" sldId="529"/>
            <ac:spMk id="5" creationId="{00000000-0000-0000-0000-000000000000}"/>
          </ac:spMkLst>
        </pc:spChg>
        <pc:spChg chg="del mod">
          <ac:chgData name="Hélène SAINQUAIN-RIGOLLÉ" userId="b5ee9abf-d3e5-4ced-934e-4992ad905b9a" providerId="ADAL" clId="{4DF9118A-F8E0-459A-99AC-8301861C7105}" dt="2023-12-18T21:18:12.531" v="468" actId="478"/>
          <ac:spMkLst>
            <pc:docMk/>
            <pc:sldMk cId="958015766" sldId="529"/>
            <ac:spMk id="7" creationId="{6C6EE674-8190-4B04-B2FC-C8F9B20BEE6B}"/>
          </ac:spMkLst>
        </pc:spChg>
        <pc:spChg chg="del">
          <ac:chgData name="Hélène SAINQUAIN-RIGOLLÉ" userId="b5ee9abf-d3e5-4ced-934e-4992ad905b9a" providerId="ADAL" clId="{4DF9118A-F8E0-459A-99AC-8301861C7105}" dt="2023-12-18T21:17:18.788" v="443" actId="478"/>
          <ac:spMkLst>
            <pc:docMk/>
            <pc:sldMk cId="958015766" sldId="529"/>
            <ac:spMk id="10" creationId="{B6D41182-574B-8937-23FA-CF178F0904F8}"/>
          </ac:spMkLst>
        </pc:spChg>
        <pc:spChg chg="add mod">
          <ac:chgData name="Hélène SAINQUAIN-RIGOLLÉ" userId="b5ee9abf-d3e5-4ced-934e-4992ad905b9a" providerId="ADAL" clId="{4DF9118A-F8E0-459A-99AC-8301861C7105}" dt="2023-12-18T21:19:58.518" v="480" actId="1076"/>
          <ac:spMkLst>
            <pc:docMk/>
            <pc:sldMk cId="958015766" sldId="529"/>
            <ac:spMk id="15" creationId="{2CBC774E-D2A0-C077-C5AA-C00919444D14}"/>
          </ac:spMkLst>
        </pc:spChg>
        <pc:picChg chg="del">
          <ac:chgData name="Hélène SAINQUAIN-RIGOLLÉ" userId="b5ee9abf-d3e5-4ced-934e-4992ad905b9a" providerId="ADAL" clId="{4DF9118A-F8E0-459A-99AC-8301861C7105}" dt="2023-12-18T21:17:16.740" v="441" actId="478"/>
          <ac:picMkLst>
            <pc:docMk/>
            <pc:sldMk cId="958015766" sldId="529"/>
            <ac:picMk id="4" creationId="{9A90781E-69C3-C643-AF86-34EFFBCA3E84}"/>
          </ac:picMkLst>
        </pc:picChg>
        <pc:picChg chg="add del mod">
          <ac:chgData name="Hélène SAINQUAIN-RIGOLLÉ" userId="b5ee9abf-d3e5-4ced-934e-4992ad905b9a" providerId="ADAL" clId="{4DF9118A-F8E0-459A-99AC-8301861C7105}" dt="2023-12-18T21:18:46.234" v="471" actId="478"/>
          <ac:picMkLst>
            <pc:docMk/>
            <pc:sldMk cId="958015766" sldId="529"/>
            <ac:picMk id="8" creationId="{4B1EBD94-02BC-0274-D7B4-7B5B7F5A857F}"/>
          </ac:picMkLst>
        </pc:picChg>
        <pc:picChg chg="del">
          <ac:chgData name="Hélène SAINQUAIN-RIGOLLÉ" userId="b5ee9abf-d3e5-4ced-934e-4992ad905b9a" providerId="ADAL" clId="{4DF9118A-F8E0-459A-99AC-8301861C7105}" dt="2023-12-18T21:17:17.819" v="442" actId="478"/>
          <ac:picMkLst>
            <pc:docMk/>
            <pc:sldMk cId="958015766" sldId="529"/>
            <ac:picMk id="9" creationId="{9B085373-5FB1-24E5-B592-D25B46E643BC}"/>
          </ac:picMkLst>
        </pc:picChg>
        <pc:picChg chg="add mod">
          <ac:chgData name="Hélène SAINQUAIN-RIGOLLÉ" userId="b5ee9abf-d3e5-4ced-934e-4992ad905b9a" providerId="ADAL" clId="{4DF9118A-F8E0-459A-99AC-8301861C7105}" dt="2023-12-18T21:18:51.697" v="474" actId="1076"/>
          <ac:picMkLst>
            <pc:docMk/>
            <pc:sldMk cId="958015766" sldId="529"/>
            <ac:picMk id="12" creationId="{75FF1A1C-42F7-9BE5-C222-A3B17BA0CF72}"/>
          </ac:picMkLst>
        </pc:picChg>
        <pc:picChg chg="add mod">
          <ac:chgData name="Hélène SAINQUAIN-RIGOLLÉ" userId="b5ee9abf-d3e5-4ced-934e-4992ad905b9a" providerId="ADAL" clId="{4DF9118A-F8E0-459A-99AC-8301861C7105}" dt="2023-12-18T21:19:45.717" v="478" actId="1076"/>
          <ac:picMkLst>
            <pc:docMk/>
            <pc:sldMk cId="958015766" sldId="529"/>
            <ac:picMk id="14" creationId="{9915BAA5-3027-296E-CCC5-C007AF950AAE}"/>
          </ac:picMkLst>
        </pc:picChg>
      </pc:sldChg>
      <pc:sldChg chg="addSp delSp modSp add mod">
        <pc:chgData name="Hélène SAINQUAIN-RIGOLLÉ" userId="b5ee9abf-d3e5-4ced-934e-4992ad905b9a" providerId="ADAL" clId="{4DF9118A-F8E0-459A-99AC-8301861C7105}" dt="2023-12-18T21:32:00.784" v="925" actId="20577"/>
        <pc:sldMkLst>
          <pc:docMk/>
          <pc:sldMk cId="2623661295" sldId="530"/>
        </pc:sldMkLst>
        <pc:spChg chg="add del mod">
          <ac:chgData name="Hélène SAINQUAIN-RIGOLLÉ" userId="b5ee9abf-d3e5-4ced-934e-4992ad905b9a" providerId="ADAL" clId="{4DF9118A-F8E0-459A-99AC-8301861C7105}" dt="2023-12-18T21:31:49.744" v="918" actId="478"/>
          <ac:spMkLst>
            <pc:docMk/>
            <pc:sldMk cId="2623661295" sldId="530"/>
            <ac:spMk id="3" creationId="{B50D8AC4-D6DE-44D6-E4F0-0480033AC59F}"/>
          </ac:spMkLst>
        </pc:spChg>
        <pc:spChg chg="add del mod">
          <ac:chgData name="Hélène SAINQUAIN-RIGOLLÉ" userId="b5ee9abf-d3e5-4ced-934e-4992ad905b9a" providerId="ADAL" clId="{4DF9118A-F8E0-459A-99AC-8301861C7105}" dt="2023-12-18T21:31:52.106" v="920" actId="478"/>
          <ac:spMkLst>
            <pc:docMk/>
            <pc:sldMk cId="2623661295" sldId="530"/>
            <ac:spMk id="4" creationId="{DF1FA714-2B3A-EF4F-D866-353749FCBF27}"/>
          </ac:spMkLst>
        </pc:spChg>
        <pc:spChg chg="mod">
          <ac:chgData name="Hélène SAINQUAIN-RIGOLLÉ" userId="b5ee9abf-d3e5-4ced-934e-4992ad905b9a" providerId="ADAL" clId="{4DF9118A-F8E0-459A-99AC-8301861C7105}" dt="2023-12-18T21:32:00.784" v="925" actId="20577"/>
          <ac:spMkLst>
            <pc:docMk/>
            <pc:sldMk cId="2623661295" sldId="530"/>
            <ac:spMk id="5" creationId="{00000000-0000-0000-0000-000000000000}"/>
          </ac:spMkLst>
        </pc:spChg>
        <pc:spChg chg="del mod">
          <ac:chgData name="Hélène SAINQUAIN-RIGOLLÉ" userId="b5ee9abf-d3e5-4ced-934e-4992ad905b9a" providerId="ADAL" clId="{4DF9118A-F8E0-459A-99AC-8301861C7105}" dt="2023-12-18T21:31:50.980" v="919" actId="478"/>
          <ac:spMkLst>
            <pc:docMk/>
            <pc:sldMk cId="2623661295" sldId="530"/>
            <ac:spMk id="15" creationId="{2CBC774E-D2A0-C077-C5AA-C00919444D14}"/>
          </ac:spMkLst>
        </pc:spChg>
        <pc:spChg chg="add mod">
          <ac:chgData name="Hélène SAINQUAIN-RIGOLLÉ" userId="b5ee9abf-d3e5-4ced-934e-4992ad905b9a" providerId="ADAL" clId="{4DF9118A-F8E0-459A-99AC-8301861C7105}" dt="2023-12-18T21:27:12.576" v="791" actId="164"/>
          <ac:spMkLst>
            <pc:docMk/>
            <pc:sldMk cId="2623661295" sldId="530"/>
            <ac:spMk id="34" creationId="{6DB7939E-8A5F-D60B-B473-ED5D18D6B205}"/>
          </ac:spMkLst>
        </pc:spChg>
        <pc:grpChg chg="add mod">
          <ac:chgData name="Hélène SAINQUAIN-RIGOLLÉ" userId="b5ee9abf-d3e5-4ced-934e-4992ad905b9a" providerId="ADAL" clId="{4DF9118A-F8E0-459A-99AC-8301861C7105}" dt="2023-12-18T21:31:54.669" v="921" actId="1076"/>
          <ac:grpSpMkLst>
            <pc:docMk/>
            <pc:sldMk cId="2623661295" sldId="530"/>
            <ac:grpSpMk id="35" creationId="{CE234211-E201-1BF2-3F12-C82B91EAFCAA}"/>
          </ac:grpSpMkLst>
        </pc:grpChg>
        <pc:picChg chg="add del mod">
          <ac:chgData name="Hélène SAINQUAIN-RIGOLLÉ" userId="b5ee9abf-d3e5-4ced-934e-4992ad905b9a" providerId="ADAL" clId="{4DF9118A-F8E0-459A-99AC-8301861C7105}" dt="2023-12-18T21:25:13.138" v="742" actId="478"/>
          <ac:picMkLst>
            <pc:docMk/>
            <pc:sldMk cId="2623661295" sldId="530"/>
            <ac:picMk id="4" creationId="{0C109B91-EEDD-E23A-22D3-2864D5AB64A4}"/>
          </ac:picMkLst>
        </pc:picChg>
        <pc:picChg chg="add mod">
          <ac:chgData name="Hélène SAINQUAIN-RIGOLLÉ" userId="b5ee9abf-d3e5-4ced-934e-4992ad905b9a" providerId="ADAL" clId="{4DF9118A-F8E0-459A-99AC-8301861C7105}" dt="2023-12-18T21:27:12.576" v="791" actId="164"/>
          <ac:picMkLst>
            <pc:docMk/>
            <pc:sldMk cId="2623661295" sldId="530"/>
            <ac:picMk id="8" creationId="{918BAFAE-368F-3FF9-9834-EB59CCD82915}"/>
          </ac:picMkLst>
        </pc:picChg>
        <pc:picChg chg="del">
          <ac:chgData name="Hélène SAINQUAIN-RIGOLLÉ" userId="b5ee9abf-d3e5-4ced-934e-4992ad905b9a" providerId="ADAL" clId="{4DF9118A-F8E0-459A-99AC-8301861C7105}" dt="2023-12-18T21:20:42.231" v="482" actId="478"/>
          <ac:picMkLst>
            <pc:docMk/>
            <pc:sldMk cId="2623661295" sldId="530"/>
            <ac:picMk id="12" creationId="{75FF1A1C-42F7-9BE5-C222-A3B17BA0CF72}"/>
          </ac:picMkLst>
        </pc:picChg>
        <pc:picChg chg="del">
          <ac:chgData name="Hélène SAINQUAIN-RIGOLLÉ" userId="b5ee9abf-d3e5-4ced-934e-4992ad905b9a" providerId="ADAL" clId="{4DF9118A-F8E0-459A-99AC-8301861C7105}" dt="2023-12-18T21:20:43.769" v="483" actId="478"/>
          <ac:picMkLst>
            <pc:docMk/>
            <pc:sldMk cId="2623661295" sldId="530"/>
            <ac:picMk id="14" creationId="{9915BAA5-3027-296E-CCC5-C007AF950AAE}"/>
          </ac:picMkLst>
        </pc:picChg>
        <pc:inkChg chg="add del">
          <ac:chgData name="Hélène SAINQUAIN-RIGOLLÉ" userId="b5ee9abf-d3e5-4ced-934e-4992ad905b9a" providerId="ADAL" clId="{4DF9118A-F8E0-459A-99AC-8301861C7105}" dt="2023-12-18T21:26:35.407" v="787"/>
          <ac:inkMkLst>
            <pc:docMk/>
            <pc:sldMk cId="2623661295" sldId="530"/>
            <ac:inkMk id="9" creationId="{342207FB-8C99-BE91-5B76-3C5090837020}"/>
          </ac:inkMkLst>
        </pc:inkChg>
        <pc:inkChg chg="add del">
          <ac:chgData name="Hélène SAINQUAIN-RIGOLLÉ" userId="b5ee9abf-d3e5-4ced-934e-4992ad905b9a" providerId="ADAL" clId="{4DF9118A-F8E0-459A-99AC-8301861C7105}" dt="2023-12-18T21:26:29.626" v="786" actId="9405"/>
          <ac:inkMkLst>
            <pc:docMk/>
            <pc:sldMk cId="2623661295" sldId="530"/>
            <ac:inkMk id="10" creationId="{852BE376-BA9B-486A-6B1F-94AA43284FFD}"/>
          </ac:inkMkLst>
        </pc:inkChg>
        <pc:inkChg chg="add del">
          <ac:chgData name="Hélène SAINQUAIN-RIGOLLÉ" userId="b5ee9abf-d3e5-4ced-934e-4992ad905b9a" providerId="ADAL" clId="{4DF9118A-F8E0-459A-99AC-8301861C7105}" dt="2023-12-18T21:26:29.454" v="785" actId="9405"/>
          <ac:inkMkLst>
            <pc:docMk/>
            <pc:sldMk cId="2623661295" sldId="530"/>
            <ac:inkMk id="11" creationId="{929D108A-0659-26C9-504F-322C895C3DB3}"/>
          </ac:inkMkLst>
        </pc:inkChg>
        <pc:inkChg chg="add del">
          <ac:chgData name="Hélène SAINQUAIN-RIGOLLÉ" userId="b5ee9abf-d3e5-4ced-934e-4992ad905b9a" providerId="ADAL" clId="{4DF9118A-F8E0-459A-99AC-8301861C7105}" dt="2023-12-18T21:26:29.235" v="784" actId="9405"/>
          <ac:inkMkLst>
            <pc:docMk/>
            <pc:sldMk cId="2623661295" sldId="530"/>
            <ac:inkMk id="13" creationId="{5EDB7998-41BB-9F1F-A754-5C4D33B426C1}"/>
          </ac:inkMkLst>
        </pc:inkChg>
        <pc:inkChg chg="add del">
          <ac:chgData name="Hélène SAINQUAIN-RIGOLLÉ" userId="b5ee9abf-d3e5-4ced-934e-4992ad905b9a" providerId="ADAL" clId="{4DF9118A-F8E0-459A-99AC-8301861C7105}" dt="2023-12-18T21:26:29.094" v="783" actId="9405"/>
          <ac:inkMkLst>
            <pc:docMk/>
            <pc:sldMk cId="2623661295" sldId="530"/>
            <ac:inkMk id="16" creationId="{D6D1D69D-16ED-F0E5-74D9-E227E782B253}"/>
          </ac:inkMkLst>
        </pc:inkChg>
        <pc:inkChg chg="add del">
          <ac:chgData name="Hélène SAINQUAIN-RIGOLLÉ" userId="b5ee9abf-d3e5-4ced-934e-4992ad905b9a" providerId="ADAL" clId="{4DF9118A-F8E0-459A-99AC-8301861C7105}" dt="2023-12-18T21:26:28.954" v="782" actId="9405"/>
          <ac:inkMkLst>
            <pc:docMk/>
            <pc:sldMk cId="2623661295" sldId="530"/>
            <ac:inkMk id="17" creationId="{796BDAA4-D52F-2995-9051-A10437168BCD}"/>
          </ac:inkMkLst>
        </pc:inkChg>
        <pc:inkChg chg="add del">
          <ac:chgData name="Hélène SAINQUAIN-RIGOLLÉ" userId="b5ee9abf-d3e5-4ced-934e-4992ad905b9a" providerId="ADAL" clId="{4DF9118A-F8E0-459A-99AC-8301861C7105}" dt="2023-12-18T21:26:28.813" v="781" actId="9405"/>
          <ac:inkMkLst>
            <pc:docMk/>
            <pc:sldMk cId="2623661295" sldId="530"/>
            <ac:inkMk id="18" creationId="{62F5F3C9-6626-71CD-E7FD-B694E4AE1852}"/>
          </ac:inkMkLst>
        </pc:inkChg>
        <pc:inkChg chg="add del">
          <ac:chgData name="Hélène SAINQUAIN-RIGOLLÉ" userId="b5ee9abf-d3e5-4ced-934e-4992ad905b9a" providerId="ADAL" clId="{4DF9118A-F8E0-459A-99AC-8301861C7105}" dt="2023-12-18T21:26:28.672" v="780" actId="9405"/>
          <ac:inkMkLst>
            <pc:docMk/>
            <pc:sldMk cId="2623661295" sldId="530"/>
            <ac:inkMk id="19" creationId="{A3BBB9D0-14FC-95CD-0BCC-81496D964E42}"/>
          </ac:inkMkLst>
        </pc:inkChg>
        <pc:inkChg chg="add del">
          <ac:chgData name="Hélène SAINQUAIN-RIGOLLÉ" userId="b5ee9abf-d3e5-4ced-934e-4992ad905b9a" providerId="ADAL" clId="{4DF9118A-F8E0-459A-99AC-8301861C7105}" dt="2023-12-18T21:25:52.700" v="753" actId="9405"/>
          <ac:inkMkLst>
            <pc:docMk/>
            <pc:sldMk cId="2623661295" sldId="530"/>
            <ac:inkMk id="20" creationId="{A966EFAD-A82A-9542-30A9-75DED4B1E45C}"/>
          </ac:inkMkLst>
        </pc:inkChg>
        <pc:inkChg chg="add del">
          <ac:chgData name="Hélène SAINQUAIN-RIGOLLÉ" userId="b5ee9abf-d3e5-4ced-934e-4992ad905b9a" providerId="ADAL" clId="{4DF9118A-F8E0-459A-99AC-8301861C7105}" dt="2023-12-18T21:26:28.532" v="779" actId="9405"/>
          <ac:inkMkLst>
            <pc:docMk/>
            <pc:sldMk cId="2623661295" sldId="530"/>
            <ac:inkMk id="21" creationId="{E77CD774-F354-0298-4FC6-9D126E77B95A}"/>
          </ac:inkMkLst>
        </pc:inkChg>
        <pc:inkChg chg="add del">
          <ac:chgData name="Hélène SAINQUAIN-RIGOLLÉ" userId="b5ee9abf-d3e5-4ced-934e-4992ad905b9a" providerId="ADAL" clId="{4DF9118A-F8E0-459A-99AC-8301861C7105}" dt="2023-12-18T21:26:28.391" v="778" actId="9405"/>
          <ac:inkMkLst>
            <pc:docMk/>
            <pc:sldMk cId="2623661295" sldId="530"/>
            <ac:inkMk id="22" creationId="{64BC3557-8EDB-B682-8833-C58750EFEE53}"/>
          </ac:inkMkLst>
        </pc:inkChg>
        <pc:inkChg chg="add del">
          <ac:chgData name="Hélène SAINQUAIN-RIGOLLÉ" userId="b5ee9abf-d3e5-4ced-934e-4992ad905b9a" providerId="ADAL" clId="{4DF9118A-F8E0-459A-99AC-8301861C7105}" dt="2023-12-18T21:26:28.266" v="777" actId="9405"/>
          <ac:inkMkLst>
            <pc:docMk/>
            <pc:sldMk cId="2623661295" sldId="530"/>
            <ac:inkMk id="23" creationId="{837C7D28-A5BA-D5F6-3105-29D2EC8B215D}"/>
          </ac:inkMkLst>
        </pc:inkChg>
        <pc:inkChg chg="add del">
          <ac:chgData name="Hélène SAINQUAIN-RIGOLLÉ" userId="b5ee9abf-d3e5-4ced-934e-4992ad905b9a" providerId="ADAL" clId="{4DF9118A-F8E0-459A-99AC-8301861C7105}" dt="2023-12-18T21:26:28.141" v="776" actId="9405"/>
          <ac:inkMkLst>
            <pc:docMk/>
            <pc:sldMk cId="2623661295" sldId="530"/>
            <ac:inkMk id="24" creationId="{23B5BE0A-A44C-1459-EA62-4368831BC9BB}"/>
          </ac:inkMkLst>
        </pc:inkChg>
        <pc:inkChg chg="add del">
          <ac:chgData name="Hélène SAINQUAIN-RIGOLLÉ" userId="b5ee9abf-d3e5-4ced-934e-4992ad905b9a" providerId="ADAL" clId="{4DF9118A-F8E0-459A-99AC-8301861C7105}" dt="2023-12-18T21:26:27.985" v="775" actId="9405"/>
          <ac:inkMkLst>
            <pc:docMk/>
            <pc:sldMk cId="2623661295" sldId="530"/>
            <ac:inkMk id="25" creationId="{9B7FD96E-1945-3F43-25FB-83335F3E0F55}"/>
          </ac:inkMkLst>
        </pc:inkChg>
        <pc:inkChg chg="add del">
          <ac:chgData name="Hélène SAINQUAIN-RIGOLLÉ" userId="b5ee9abf-d3e5-4ced-934e-4992ad905b9a" providerId="ADAL" clId="{4DF9118A-F8E0-459A-99AC-8301861C7105}" dt="2023-12-18T21:26:27.860" v="774" actId="9405"/>
          <ac:inkMkLst>
            <pc:docMk/>
            <pc:sldMk cId="2623661295" sldId="530"/>
            <ac:inkMk id="26" creationId="{6AC55579-E544-2E69-3D43-50BA5C0F7DA1}"/>
          </ac:inkMkLst>
        </pc:inkChg>
        <pc:inkChg chg="add del">
          <ac:chgData name="Hélène SAINQUAIN-RIGOLLÉ" userId="b5ee9abf-d3e5-4ced-934e-4992ad905b9a" providerId="ADAL" clId="{4DF9118A-F8E0-459A-99AC-8301861C7105}" dt="2023-12-18T21:26:27.719" v="773" actId="9405"/>
          <ac:inkMkLst>
            <pc:docMk/>
            <pc:sldMk cId="2623661295" sldId="530"/>
            <ac:inkMk id="27" creationId="{30EFA1AC-0DE7-F275-BF93-3CB6913BD6C4}"/>
          </ac:inkMkLst>
        </pc:inkChg>
        <pc:inkChg chg="add del">
          <ac:chgData name="Hélène SAINQUAIN-RIGOLLÉ" userId="b5ee9abf-d3e5-4ced-934e-4992ad905b9a" providerId="ADAL" clId="{4DF9118A-F8E0-459A-99AC-8301861C7105}" dt="2023-12-18T21:26:27.592" v="772" actId="9405"/>
          <ac:inkMkLst>
            <pc:docMk/>
            <pc:sldMk cId="2623661295" sldId="530"/>
            <ac:inkMk id="28" creationId="{65A6851B-F5EF-DF21-D10E-D5D8C9885A20}"/>
          </ac:inkMkLst>
        </pc:inkChg>
        <pc:inkChg chg="add del">
          <ac:chgData name="Hélène SAINQUAIN-RIGOLLÉ" userId="b5ee9abf-d3e5-4ced-934e-4992ad905b9a" providerId="ADAL" clId="{4DF9118A-F8E0-459A-99AC-8301861C7105}" dt="2023-12-18T21:26:27.450" v="771" actId="9405"/>
          <ac:inkMkLst>
            <pc:docMk/>
            <pc:sldMk cId="2623661295" sldId="530"/>
            <ac:inkMk id="29" creationId="{08D54C35-0E15-6095-8800-09215CF34F56}"/>
          </ac:inkMkLst>
        </pc:inkChg>
        <pc:inkChg chg="add del">
          <ac:chgData name="Hélène SAINQUAIN-RIGOLLÉ" userId="b5ee9abf-d3e5-4ced-934e-4992ad905b9a" providerId="ADAL" clId="{4DF9118A-F8E0-459A-99AC-8301861C7105}" dt="2023-12-18T21:26:27.309" v="770" actId="9405"/>
          <ac:inkMkLst>
            <pc:docMk/>
            <pc:sldMk cId="2623661295" sldId="530"/>
            <ac:inkMk id="30" creationId="{450E37A4-EBAA-9CCF-6F40-12C1767BA708}"/>
          </ac:inkMkLst>
        </pc:inkChg>
        <pc:inkChg chg="add del">
          <ac:chgData name="Hélène SAINQUAIN-RIGOLLÉ" userId="b5ee9abf-d3e5-4ced-934e-4992ad905b9a" providerId="ADAL" clId="{4DF9118A-F8E0-459A-99AC-8301861C7105}" dt="2023-12-18T21:26:27.184" v="769" actId="9405"/>
          <ac:inkMkLst>
            <pc:docMk/>
            <pc:sldMk cId="2623661295" sldId="530"/>
            <ac:inkMk id="31" creationId="{3BE856EC-DAD5-1B2B-2641-DB8642CB80F0}"/>
          </ac:inkMkLst>
        </pc:inkChg>
        <pc:inkChg chg="add del">
          <ac:chgData name="Hélène SAINQUAIN-RIGOLLÉ" userId="b5ee9abf-d3e5-4ced-934e-4992ad905b9a" providerId="ADAL" clId="{4DF9118A-F8E0-459A-99AC-8301861C7105}" dt="2023-12-18T21:26:27.043" v="768" actId="9405"/>
          <ac:inkMkLst>
            <pc:docMk/>
            <pc:sldMk cId="2623661295" sldId="530"/>
            <ac:inkMk id="32" creationId="{3F6C598A-EEC9-BA07-96BE-D559C17BBC7A}"/>
          </ac:inkMkLst>
        </pc:inkChg>
        <pc:inkChg chg="add del">
          <ac:chgData name="Hélène SAINQUAIN-RIGOLLÉ" userId="b5ee9abf-d3e5-4ced-934e-4992ad905b9a" providerId="ADAL" clId="{4DF9118A-F8E0-459A-99AC-8301861C7105}" dt="2023-12-18T21:26:26.902" v="767" actId="9405"/>
          <ac:inkMkLst>
            <pc:docMk/>
            <pc:sldMk cId="2623661295" sldId="530"/>
            <ac:inkMk id="33" creationId="{0CA959DF-830C-A664-1C3D-03B68C15D165}"/>
          </ac:inkMkLst>
        </pc:inkChg>
      </pc:sldChg>
      <pc:sldChg chg="modSp add mod">
        <pc:chgData name="Hélène SAINQUAIN-RIGOLLÉ" userId="b5ee9abf-d3e5-4ced-934e-4992ad905b9a" providerId="ADAL" clId="{4DF9118A-F8E0-459A-99AC-8301861C7105}" dt="2023-12-20T15:12:03.821" v="2522" actId="207"/>
        <pc:sldMkLst>
          <pc:docMk/>
          <pc:sldMk cId="544879240" sldId="531"/>
        </pc:sldMkLst>
        <pc:spChg chg="mod">
          <ac:chgData name="Hélène SAINQUAIN-RIGOLLÉ" userId="b5ee9abf-d3e5-4ced-934e-4992ad905b9a" providerId="ADAL" clId="{4DF9118A-F8E0-459A-99AC-8301861C7105}" dt="2023-12-20T14:58:09.072" v="1133" actId="20577"/>
          <ac:spMkLst>
            <pc:docMk/>
            <pc:sldMk cId="544879240" sldId="531"/>
            <ac:spMk id="2" creationId="{00000000-0000-0000-0000-000000000000}"/>
          </ac:spMkLst>
        </pc:spChg>
        <pc:spChg chg="mod">
          <ac:chgData name="Hélène SAINQUAIN-RIGOLLÉ" userId="b5ee9abf-d3e5-4ced-934e-4992ad905b9a" providerId="ADAL" clId="{4DF9118A-F8E0-459A-99AC-8301861C7105}" dt="2023-12-20T15:12:03.821" v="2522" actId="207"/>
          <ac:spMkLst>
            <pc:docMk/>
            <pc:sldMk cId="544879240" sldId="531"/>
            <ac:spMk id="5" creationId="{00000000-0000-0000-0000-000000000000}"/>
          </ac:spMkLst>
        </pc:spChg>
      </pc:sldChg>
      <pc:sldChg chg="new del">
        <pc:chgData name="Hélène SAINQUAIN-RIGOLLÉ" userId="b5ee9abf-d3e5-4ced-934e-4992ad905b9a" providerId="ADAL" clId="{4DF9118A-F8E0-459A-99AC-8301861C7105}" dt="2023-12-20T14:55:28.313" v="1045" actId="2696"/>
        <pc:sldMkLst>
          <pc:docMk/>
          <pc:sldMk cId="2186867389" sldId="531"/>
        </pc:sldMkLst>
      </pc:sldChg>
      <pc:sldChg chg="delSp modSp add mod">
        <pc:chgData name="Hélène SAINQUAIN-RIGOLLÉ" userId="b5ee9abf-d3e5-4ced-934e-4992ad905b9a" providerId="ADAL" clId="{4DF9118A-F8E0-459A-99AC-8301861C7105}" dt="2023-12-20T15:30:42.102" v="4330" actId="114"/>
        <pc:sldMkLst>
          <pc:docMk/>
          <pc:sldMk cId="3371928019" sldId="532"/>
        </pc:sldMkLst>
        <pc:spChg chg="mod">
          <ac:chgData name="Hélène SAINQUAIN-RIGOLLÉ" userId="b5ee9abf-d3e5-4ced-934e-4992ad905b9a" providerId="ADAL" clId="{4DF9118A-F8E0-459A-99AC-8301861C7105}" dt="2023-12-20T15:30:42.102" v="4330" actId="114"/>
          <ac:spMkLst>
            <pc:docMk/>
            <pc:sldMk cId="3371928019" sldId="532"/>
            <ac:spMk id="5" creationId="{00000000-0000-0000-0000-000000000000}"/>
          </ac:spMkLst>
        </pc:spChg>
        <pc:picChg chg="del">
          <ac:chgData name="Hélène SAINQUAIN-RIGOLLÉ" userId="b5ee9abf-d3e5-4ced-934e-4992ad905b9a" providerId="ADAL" clId="{4DF9118A-F8E0-459A-99AC-8301861C7105}" dt="2023-12-20T15:12:29.140" v="2527" actId="478"/>
          <ac:picMkLst>
            <pc:docMk/>
            <pc:sldMk cId="3371928019" sldId="532"/>
            <ac:picMk id="3" creationId="{FE4D2B51-661D-A745-C357-AA66575735A6}"/>
          </ac:picMkLst>
        </pc:picChg>
      </pc:sldChg>
      <pc:sldChg chg="new del">
        <pc:chgData name="Hélène SAINQUAIN-RIGOLLÉ" userId="b5ee9abf-d3e5-4ced-934e-4992ad905b9a" providerId="ADAL" clId="{4DF9118A-F8E0-459A-99AC-8301861C7105}" dt="2023-12-20T15:12:17.042" v="2524" actId="680"/>
        <pc:sldMkLst>
          <pc:docMk/>
          <pc:sldMk cId="3805692097" sldId="532"/>
        </pc:sldMkLst>
      </pc:sldChg>
      <pc:sldChg chg="addSp delSp modSp add mod">
        <pc:chgData name="Hélène SAINQUAIN-RIGOLLÉ" userId="b5ee9abf-d3e5-4ced-934e-4992ad905b9a" providerId="ADAL" clId="{4DF9118A-F8E0-459A-99AC-8301861C7105}" dt="2023-12-20T15:43:56.690" v="4492" actId="14100"/>
        <pc:sldMkLst>
          <pc:docMk/>
          <pc:sldMk cId="4063527202" sldId="533"/>
        </pc:sldMkLst>
        <pc:spChg chg="add mod">
          <ac:chgData name="Hélène SAINQUAIN-RIGOLLÉ" userId="b5ee9abf-d3e5-4ced-934e-4992ad905b9a" providerId="ADAL" clId="{4DF9118A-F8E0-459A-99AC-8301861C7105}" dt="2023-12-20T15:42:50.531" v="4477" actId="114"/>
          <ac:spMkLst>
            <pc:docMk/>
            <pc:sldMk cId="4063527202" sldId="533"/>
            <ac:spMk id="3" creationId="{A8174BF7-AADF-2DF9-5D5E-2C5606F4E356}"/>
          </ac:spMkLst>
        </pc:spChg>
        <pc:spChg chg="mod">
          <ac:chgData name="Hélène SAINQUAIN-RIGOLLÉ" userId="b5ee9abf-d3e5-4ced-934e-4992ad905b9a" providerId="ADAL" clId="{4DF9118A-F8E0-459A-99AC-8301861C7105}" dt="2023-12-20T15:27:58.295" v="4168" actId="6549"/>
          <ac:spMkLst>
            <pc:docMk/>
            <pc:sldMk cId="4063527202" sldId="533"/>
            <ac:spMk id="5" creationId="{00000000-0000-0000-0000-000000000000}"/>
          </ac:spMkLst>
        </pc:spChg>
        <pc:spChg chg="add mod">
          <ac:chgData name="Hélène SAINQUAIN-RIGOLLÉ" userId="b5ee9abf-d3e5-4ced-934e-4992ad905b9a" providerId="ADAL" clId="{4DF9118A-F8E0-459A-99AC-8301861C7105}" dt="2023-12-20T15:43:51.715" v="4490" actId="1076"/>
          <ac:spMkLst>
            <pc:docMk/>
            <pc:sldMk cId="4063527202" sldId="533"/>
            <ac:spMk id="8" creationId="{E96C0A21-CC8F-A1C1-E86E-F9960E332D8F}"/>
          </ac:spMkLst>
        </pc:spChg>
        <pc:spChg chg="add del mod">
          <ac:chgData name="Hélène SAINQUAIN-RIGOLLÉ" userId="b5ee9abf-d3e5-4ced-934e-4992ad905b9a" providerId="ADAL" clId="{4DF9118A-F8E0-459A-99AC-8301861C7105}" dt="2023-12-20T15:24:11.280" v="3997"/>
          <ac:spMkLst>
            <pc:docMk/>
            <pc:sldMk cId="4063527202" sldId="533"/>
            <ac:spMk id="10" creationId="{37466C68-0E83-C592-3D87-17C8D7A543C8}"/>
          </ac:spMkLst>
        </pc:spChg>
        <pc:spChg chg="add mod">
          <ac:chgData name="Hélène SAINQUAIN-RIGOLLÉ" userId="b5ee9abf-d3e5-4ced-934e-4992ad905b9a" providerId="ADAL" clId="{4DF9118A-F8E0-459A-99AC-8301861C7105}" dt="2023-12-20T15:43:18.450" v="4486" actId="1076"/>
          <ac:spMkLst>
            <pc:docMk/>
            <pc:sldMk cId="4063527202" sldId="533"/>
            <ac:spMk id="11" creationId="{87E003BB-8F09-473E-E9B9-A7EC92E3774E}"/>
          </ac:spMkLst>
        </pc:spChg>
        <pc:spChg chg="add mod">
          <ac:chgData name="Hélène SAINQUAIN-RIGOLLÉ" userId="b5ee9abf-d3e5-4ced-934e-4992ad905b9a" providerId="ADAL" clId="{4DF9118A-F8E0-459A-99AC-8301861C7105}" dt="2023-12-20T15:43:40.634" v="4488" actId="1076"/>
          <ac:spMkLst>
            <pc:docMk/>
            <pc:sldMk cId="4063527202" sldId="533"/>
            <ac:spMk id="12" creationId="{68A81B76-A771-C2CA-287F-8FB3508F12A5}"/>
          </ac:spMkLst>
        </pc:spChg>
        <pc:spChg chg="add mod">
          <ac:chgData name="Hélène SAINQUAIN-RIGOLLÉ" userId="b5ee9abf-d3e5-4ced-934e-4992ad905b9a" providerId="ADAL" clId="{4DF9118A-F8E0-459A-99AC-8301861C7105}" dt="2023-12-20T15:43:44.677" v="4489" actId="1076"/>
          <ac:spMkLst>
            <pc:docMk/>
            <pc:sldMk cId="4063527202" sldId="533"/>
            <ac:spMk id="15" creationId="{578A15F3-999A-9279-BDAB-6C3E2EC87783}"/>
          </ac:spMkLst>
        </pc:spChg>
        <pc:spChg chg="add del mod">
          <ac:chgData name="Hélène SAINQUAIN-RIGOLLÉ" userId="b5ee9abf-d3e5-4ced-934e-4992ad905b9a" providerId="ADAL" clId="{4DF9118A-F8E0-459A-99AC-8301861C7105}" dt="2023-12-20T15:24:11.280" v="3995" actId="478"/>
          <ac:spMkLst>
            <pc:docMk/>
            <pc:sldMk cId="4063527202" sldId="533"/>
            <ac:spMk id="16" creationId="{22F43008-3D88-0654-3392-40A9B54EC507}"/>
          </ac:spMkLst>
        </pc:spChg>
        <pc:spChg chg="add mod">
          <ac:chgData name="Hélène SAINQUAIN-RIGOLLÉ" userId="b5ee9abf-d3e5-4ced-934e-4992ad905b9a" providerId="ADAL" clId="{4DF9118A-F8E0-459A-99AC-8301861C7105}" dt="2023-12-20T15:28:31.424" v="4212" actId="20577"/>
          <ac:spMkLst>
            <pc:docMk/>
            <pc:sldMk cId="4063527202" sldId="533"/>
            <ac:spMk id="20" creationId="{2E9C6292-4300-D8ED-C96A-6A2C500D9301}"/>
          </ac:spMkLst>
        </pc:spChg>
        <pc:spChg chg="add mod">
          <ac:chgData name="Hélène SAINQUAIN-RIGOLLÉ" userId="b5ee9abf-d3e5-4ced-934e-4992ad905b9a" providerId="ADAL" clId="{4DF9118A-F8E0-459A-99AC-8301861C7105}" dt="2023-12-20T15:43:28.815" v="4487" actId="1076"/>
          <ac:spMkLst>
            <pc:docMk/>
            <pc:sldMk cId="4063527202" sldId="533"/>
            <ac:spMk id="21" creationId="{CF380287-F7BD-52B9-64B7-35B45FE8B30F}"/>
          </ac:spMkLst>
        </pc:spChg>
        <pc:spChg chg="add mod">
          <ac:chgData name="Hélène SAINQUAIN-RIGOLLÉ" userId="b5ee9abf-d3e5-4ced-934e-4992ad905b9a" providerId="ADAL" clId="{4DF9118A-F8E0-459A-99AC-8301861C7105}" dt="2023-12-20T15:43:00.325" v="4481" actId="1076"/>
          <ac:spMkLst>
            <pc:docMk/>
            <pc:sldMk cId="4063527202" sldId="533"/>
            <ac:spMk id="25" creationId="{3764F8B6-ACB6-D9F3-D0CC-F6959BA3BB95}"/>
          </ac:spMkLst>
        </pc:spChg>
        <pc:spChg chg="add mod">
          <ac:chgData name="Hélène SAINQUAIN-RIGOLLÉ" userId="b5ee9abf-d3e5-4ced-934e-4992ad905b9a" providerId="ADAL" clId="{4DF9118A-F8E0-459A-99AC-8301861C7105}" dt="2023-12-20T15:43:54.253" v="4491" actId="1076"/>
          <ac:spMkLst>
            <pc:docMk/>
            <pc:sldMk cId="4063527202" sldId="533"/>
            <ac:spMk id="27" creationId="{26990E81-13B7-FA24-B623-DADD96D83851}"/>
          </ac:spMkLst>
        </pc:spChg>
        <pc:spChg chg="add mod">
          <ac:chgData name="Hélène SAINQUAIN-RIGOLLÉ" userId="b5ee9abf-d3e5-4ced-934e-4992ad905b9a" providerId="ADAL" clId="{4DF9118A-F8E0-459A-99AC-8301861C7105}" dt="2023-12-20T15:29:03.211" v="4242" actId="113"/>
          <ac:spMkLst>
            <pc:docMk/>
            <pc:sldMk cId="4063527202" sldId="533"/>
            <ac:spMk id="28" creationId="{90BF7D1B-2224-6550-519D-8F605B964F95}"/>
          </ac:spMkLst>
        </pc:spChg>
        <pc:spChg chg="add mod">
          <ac:chgData name="Hélène SAINQUAIN-RIGOLLÉ" userId="b5ee9abf-d3e5-4ced-934e-4992ad905b9a" providerId="ADAL" clId="{4DF9118A-F8E0-459A-99AC-8301861C7105}" dt="2023-12-20T15:28:41.680" v="4218" actId="1076"/>
          <ac:spMkLst>
            <pc:docMk/>
            <pc:sldMk cId="4063527202" sldId="533"/>
            <ac:spMk id="32" creationId="{951550DB-D427-D8FB-C471-9C67E0C9C803}"/>
          </ac:spMkLst>
        </pc:spChg>
        <pc:spChg chg="add mod">
          <ac:chgData name="Hélène SAINQUAIN-RIGOLLÉ" userId="b5ee9abf-d3e5-4ced-934e-4992ad905b9a" providerId="ADAL" clId="{4DF9118A-F8E0-459A-99AC-8301861C7105}" dt="2023-12-20T15:28:56.675" v="4241" actId="20577"/>
          <ac:spMkLst>
            <pc:docMk/>
            <pc:sldMk cId="4063527202" sldId="533"/>
            <ac:spMk id="33" creationId="{A8521881-FDC3-22A2-ABAE-4FA1F6347DDE}"/>
          </ac:spMkLst>
        </pc:spChg>
        <pc:spChg chg="add del mod">
          <ac:chgData name="Hélène SAINQUAIN-RIGOLLÉ" userId="b5ee9abf-d3e5-4ced-934e-4992ad905b9a" providerId="ADAL" clId="{4DF9118A-F8E0-459A-99AC-8301861C7105}" dt="2023-12-20T15:34:13.706" v="4436" actId="478"/>
          <ac:spMkLst>
            <pc:docMk/>
            <pc:sldMk cId="4063527202" sldId="533"/>
            <ac:spMk id="34" creationId="{19AE9E8C-D801-8494-213D-A616F9F36D89}"/>
          </ac:spMkLst>
        </pc:spChg>
        <pc:spChg chg="add del">
          <ac:chgData name="Hélène SAINQUAIN-RIGOLLÉ" userId="b5ee9abf-d3e5-4ced-934e-4992ad905b9a" providerId="ADAL" clId="{4DF9118A-F8E0-459A-99AC-8301861C7105}" dt="2023-12-20T15:33:55.921" v="4433" actId="478"/>
          <ac:spMkLst>
            <pc:docMk/>
            <pc:sldMk cId="4063527202" sldId="533"/>
            <ac:spMk id="35" creationId="{954C14CB-60F0-054A-54E1-C5210E167CAB}"/>
          </ac:spMkLst>
        </pc:spChg>
        <pc:spChg chg="add mod">
          <ac:chgData name="Hélène SAINQUAIN-RIGOLLÉ" userId="b5ee9abf-d3e5-4ced-934e-4992ad905b9a" providerId="ADAL" clId="{4DF9118A-F8E0-459A-99AC-8301861C7105}" dt="2023-12-20T15:36:40.771" v="4452" actId="1076"/>
          <ac:spMkLst>
            <pc:docMk/>
            <pc:sldMk cId="4063527202" sldId="533"/>
            <ac:spMk id="38" creationId="{1B381995-A6EB-7513-CAFB-27CBB1947F87}"/>
          </ac:spMkLst>
        </pc:spChg>
        <pc:grpChg chg="add mod">
          <ac:chgData name="Hélène SAINQUAIN-RIGOLLÉ" userId="b5ee9abf-d3e5-4ced-934e-4992ad905b9a" providerId="ADAL" clId="{4DF9118A-F8E0-459A-99AC-8301861C7105}" dt="2023-12-20T15:23:53.667" v="3973" actId="164"/>
          <ac:grpSpMkLst>
            <pc:docMk/>
            <pc:sldMk cId="4063527202" sldId="533"/>
            <ac:grpSpMk id="13" creationId="{EE2C6FBA-276F-BF2B-F8CE-DEE0DB15EDA7}"/>
          </ac:grpSpMkLst>
        </pc:grpChg>
        <pc:picChg chg="del">
          <ac:chgData name="Hélène SAINQUAIN-RIGOLLÉ" userId="b5ee9abf-d3e5-4ced-934e-4992ad905b9a" providerId="ADAL" clId="{4DF9118A-F8E0-459A-99AC-8301861C7105}" dt="2023-12-20T15:22:17.766" v="3870" actId="478"/>
          <ac:picMkLst>
            <pc:docMk/>
            <pc:sldMk cId="4063527202" sldId="533"/>
            <ac:picMk id="3" creationId="{FE4D2B51-661D-A745-C357-AA66575735A6}"/>
          </ac:picMkLst>
        </pc:picChg>
        <pc:picChg chg="add mod">
          <ac:chgData name="Hélène SAINQUAIN-RIGOLLÉ" userId="b5ee9abf-d3e5-4ced-934e-4992ad905b9a" providerId="ADAL" clId="{4DF9118A-F8E0-459A-99AC-8301861C7105}" dt="2023-12-20T15:36:43.458" v="4453" actId="1076"/>
          <ac:picMkLst>
            <pc:docMk/>
            <pc:sldMk cId="4063527202" sldId="533"/>
            <ac:picMk id="37" creationId="{5A0DE320-E071-E927-6074-C62A6ADD42BB}"/>
          </ac:picMkLst>
        </pc:picChg>
        <pc:cxnChg chg="add mod">
          <ac:chgData name="Hélène SAINQUAIN-RIGOLLÉ" userId="b5ee9abf-d3e5-4ced-934e-4992ad905b9a" providerId="ADAL" clId="{4DF9118A-F8E0-459A-99AC-8301861C7105}" dt="2023-12-20T15:42:20.135" v="4459" actId="14100"/>
          <ac:cxnSpMkLst>
            <pc:docMk/>
            <pc:sldMk cId="4063527202" sldId="533"/>
            <ac:cxnSpMk id="4" creationId="{02D982F7-4191-9564-C75E-3DB72F6C5D2D}"/>
          </ac:cxnSpMkLst>
        </pc:cxnChg>
        <pc:cxnChg chg="add">
          <ac:chgData name="Hélène SAINQUAIN-RIGOLLÉ" userId="b5ee9abf-d3e5-4ced-934e-4992ad905b9a" providerId="ADAL" clId="{4DF9118A-F8E0-459A-99AC-8301861C7105}" dt="2023-12-20T15:22:41.124" v="3903" actId="11529"/>
          <ac:cxnSpMkLst>
            <pc:docMk/>
            <pc:sldMk cId="4063527202" sldId="533"/>
            <ac:cxnSpMk id="7" creationId="{A73F9DCB-7248-BFF8-6E32-BB9B753159EB}"/>
          </ac:cxnSpMkLst>
        </pc:cxnChg>
        <pc:cxnChg chg="add mod">
          <ac:chgData name="Hélène SAINQUAIN-RIGOLLÉ" userId="b5ee9abf-d3e5-4ced-934e-4992ad905b9a" providerId="ADAL" clId="{4DF9118A-F8E0-459A-99AC-8301861C7105}" dt="2023-12-20T15:42:38.057" v="4473" actId="1076"/>
          <ac:cxnSpMkLst>
            <pc:docMk/>
            <pc:sldMk cId="4063527202" sldId="533"/>
            <ac:cxnSpMk id="9" creationId="{9DD77C94-1294-0213-5D12-12154246975A}"/>
          </ac:cxnSpMkLst>
        </pc:cxnChg>
        <pc:cxnChg chg="add mod">
          <ac:chgData name="Hélène SAINQUAIN-RIGOLLÉ" userId="b5ee9abf-d3e5-4ced-934e-4992ad905b9a" providerId="ADAL" clId="{4DF9118A-F8E0-459A-99AC-8301861C7105}" dt="2023-12-20T15:42:14.159" v="4457" actId="1076"/>
          <ac:cxnSpMkLst>
            <pc:docMk/>
            <pc:sldMk cId="4063527202" sldId="533"/>
            <ac:cxnSpMk id="14" creationId="{3A3AC4BB-0E73-F4D2-32F2-18B99498A629}"/>
          </ac:cxnSpMkLst>
        </pc:cxnChg>
        <pc:cxnChg chg="add mod">
          <ac:chgData name="Hélène SAINQUAIN-RIGOLLÉ" userId="b5ee9abf-d3e5-4ced-934e-4992ad905b9a" providerId="ADAL" clId="{4DF9118A-F8E0-459A-99AC-8301861C7105}" dt="2023-12-20T15:43:15.257" v="4484" actId="14100"/>
          <ac:cxnSpMkLst>
            <pc:docMk/>
            <pc:sldMk cId="4063527202" sldId="533"/>
            <ac:cxnSpMk id="17" creationId="{4E1F8532-C13B-8BE7-C5E2-2FEFEDDBEEB7}"/>
          </ac:cxnSpMkLst>
        </pc:cxnChg>
        <pc:cxnChg chg="add mod">
          <ac:chgData name="Hélène SAINQUAIN-RIGOLLÉ" userId="b5ee9abf-d3e5-4ced-934e-4992ad905b9a" providerId="ADAL" clId="{4DF9118A-F8E0-459A-99AC-8301861C7105}" dt="2023-12-20T15:26:56.838" v="4100" actId="1076"/>
          <ac:cxnSpMkLst>
            <pc:docMk/>
            <pc:sldMk cId="4063527202" sldId="533"/>
            <ac:cxnSpMk id="19" creationId="{420EDC26-6B2E-7C9F-E9AC-69E89FFFB5C1}"/>
          </ac:cxnSpMkLst>
        </pc:cxnChg>
        <pc:cxnChg chg="add mod">
          <ac:chgData name="Hélène SAINQUAIN-RIGOLLÉ" userId="b5ee9abf-d3e5-4ced-934e-4992ad905b9a" providerId="ADAL" clId="{4DF9118A-F8E0-459A-99AC-8301861C7105}" dt="2023-12-20T15:26:06.769" v="4078" actId="14100"/>
          <ac:cxnSpMkLst>
            <pc:docMk/>
            <pc:sldMk cId="4063527202" sldId="533"/>
            <ac:cxnSpMk id="22" creationId="{B30B5FD1-5EA2-91DD-6B0C-75BA7E7A5E4D}"/>
          </ac:cxnSpMkLst>
        </pc:cxnChg>
        <pc:cxnChg chg="add mod">
          <ac:chgData name="Hélène SAINQUAIN-RIGOLLÉ" userId="b5ee9abf-d3e5-4ced-934e-4992ad905b9a" providerId="ADAL" clId="{4DF9118A-F8E0-459A-99AC-8301861C7105}" dt="2023-12-20T15:43:56.690" v="4492" actId="14100"/>
          <ac:cxnSpMkLst>
            <pc:docMk/>
            <pc:sldMk cId="4063527202" sldId="533"/>
            <ac:cxnSpMk id="26" creationId="{529F0CCE-B58F-3710-118D-27EB34623B16}"/>
          </ac:cxnSpMkLst>
        </pc:cxnChg>
        <pc:cxnChg chg="add mod">
          <ac:chgData name="Hélène SAINQUAIN-RIGOLLÉ" userId="b5ee9abf-d3e5-4ced-934e-4992ad905b9a" providerId="ADAL" clId="{4DF9118A-F8E0-459A-99AC-8301861C7105}" dt="2023-12-20T15:27:46.872" v="4122" actId="14100"/>
          <ac:cxnSpMkLst>
            <pc:docMk/>
            <pc:sldMk cId="4063527202" sldId="533"/>
            <ac:cxnSpMk id="29" creationId="{C0FF969F-B7C1-6A28-186F-08AE08C3407D}"/>
          </ac:cxnSpMkLst>
        </pc:cxnChg>
        <pc:cxnChg chg="add mod">
          <ac:chgData name="Hélène SAINQUAIN-RIGOLLÉ" userId="b5ee9abf-d3e5-4ced-934e-4992ad905b9a" providerId="ADAL" clId="{4DF9118A-F8E0-459A-99AC-8301861C7105}" dt="2023-12-20T15:28:29.138" v="4211" actId="1076"/>
          <ac:cxnSpMkLst>
            <pc:docMk/>
            <pc:sldMk cId="4063527202" sldId="533"/>
            <ac:cxnSpMk id="31" creationId="{DCC6C60B-0E62-EB3C-9003-BEA1E54A63B1}"/>
          </ac:cxnSpMkLst>
        </pc:cxnChg>
      </pc:sldChg>
      <pc:sldChg chg="addSp delSp modSp add del mod">
        <pc:chgData name="Hélène SAINQUAIN-RIGOLLÉ" userId="b5ee9abf-d3e5-4ced-934e-4992ad905b9a" providerId="ADAL" clId="{4DF9118A-F8E0-459A-99AC-8301861C7105}" dt="2023-12-20T15:47:44.098" v="4532" actId="2696"/>
        <pc:sldMkLst>
          <pc:docMk/>
          <pc:sldMk cId="13326973" sldId="534"/>
        </pc:sldMkLst>
        <pc:spChg chg="add del mod">
          <ac:chgData name="Hélène SAINQUAIN-RIGOLLÉ" userId="b5ee9abf-d3e5-4ced-934e-4992ad905b9a" providerId="ADAL" clId="{4DF9118A-F8E0-459A-99AC-8301861C7105}" dt="2023-12-20T15:47:29.179" v="4526" actId="478"/>
          <ac:spMkLst>
            <pc:docMk/>
            <pc:sldMk cId="13326973" sldId="534"/>
            <ac:spMk id="5" creationId="{00000000-0000-0000-0000-000000000000}"/>
          </ac:spMkLst>
        </pc:spChg>
        <pc:spChg chg="del mod">
          <ac:chgData name="Hélène SAINQUAIN-RIGOLLÉ" userId="b5ee9abf-d3e5-4ced-934e-4992ad905b9a" providerId="ADAL" clId="{4DF9118A-F8E0-459A-99AC-8301861C7105}" dt="2023-12-20T15:47:34.190" v="4529" actId="478"/>
          <ac:spMkLst>
            <pc:docMk/>
            <pc:sldMk cId="13326973" sldId="534"/>
            <ac:spMk id="8" creationId="{E96C0A21-CC8F-A1C1-E86E-F9960E332D8F}"/>
          </ac:spMkLst>
        </pc:spChg>
        <pc:spChg chg="mod">
          <ac:chgData name="Hélène SAINQUAIN-RIGOLLÉ" userId="b5ee9abf-d3e5-4ced-934e-4992ad905b9a" providerId="ADAL" clId="{4DF9118A-F8E0-459A-99AC-8301861C7105}" dt="2023-12-20T15:47:31.053" v="4527" actId="20577"/>
          <ac:spMkLst>
            <pc:docMk/>
            <pc:sldMk cId="13326973" sldId="534"/>
            <ac:spMk id="12" creationId="{68A81B76-A771-C2CA-287F-8FB3508F12A5}"/>
          </ac:spMkLst>
        </pc:spChg>
        <pc:spChg chg="del mod">
          <ac:chgData name="Hélène SAINQUAIN-RIGOLLÉ" userId="b5ee9abf-d3e5-4ced-934e-4992ad905b9a" providerId="ADAL" clId="{4DF9118A-F8E0-459A-99AC-8301861C7105}" dt="2023-12-20T15:47:36.710" v="4531" actId="478"/>
          <ac:spMkLst>
            <pc:docMk/>
            <pc:sldMk cId="13326973" sldId="534"/>
            <ac:spMk id="15" creationId="{578A15F3-999A-9279-BDAB-6C3E2EC87783}"/>
          </ac:spMkLst>
        </pc:spChg>
        <pc:grpChg chg="del mod">
          <ac:chgData name="Hélène SAINQUAIN-RIGOLLÉ" userId="b5ee9abf-d3e5-4ced-934e-4992ad905b9a" providerId="ADAL" clId="{4DF9118A-F8E0-459A-99AC-8301861C7105}" dt="2023-12-20T15:47:34.190" v="4529" actId="478"/>
          <ac:grpSpMkLst>
            <pc:docMk/>
            <pc:sldMk cId="13326973" sldId="534"/>
            <ac:grpSpMk id="13" creationId="{EE2C6FBA-276F-BF2B-F8CE-DEE0DB15EDA7}"/>
          </ac:grpSpMkLst>
        </pc:grpChg>
      </pc:sldChg>
      <pc:sldChg chg="delSp modSp add mod ord">
        <pc:chgData name="Hélène SAINQUAIN-RIGOLLÉ" userId="b5ee9abf-d3e5-4ced-934e-4992ad905b9a" providerId="ADAL" clId="{4DF9118A-F8E0-459A-99AC-8301861C7105}" dt="2023-12-20T15:55:02.161" v="5721" actId="255"/>
        <pc:sldMkLst>
          <pc:docMk/>
          <pc:sldMk cId="2891123911" sldId="534"/>
        </pc:sldMkLst>
        <pc:spChg chg="mod">
          <ac:chgData name="Hélène SAINQUAIN-RIGOLLÉ" userId="b5ee9abf-d3e5-4ced-934e-4992ad905b9a" providerId="ADAL" clId="{4DF9118A-F8E0-459A-99AC-8301861C7105}" dt="2023-12-20T15:55:02.161" v="5721" actId="255"/>
          <ac:spMkLst>
            <pc:docMk/>
            <pc:sldMk cId="2891123911" sldId="534"/>
            <ac:spMk id="5" creationId="{00000000-0000-0000-0000-000000000000}"/>
          </ac:spMkLst>
        </pc:spChg>
        <pc:picChg chg="del">
          <ac:chgData name="Hélène SAINQUAIN-RIGOLLÉ" userId="b5ee9abf-d3e5-4ced-934e-4992ad905b9a" providerId="ADAL" clId="{4DF9118A-F8E0-459A-99AC-8301861C7105}" dt="2023-12-20T15:47:59.177" v="4565" actId="478"/>
          <ac:picMkLst>
            <pc:docMk/>
            <pc:sldMk cId="2891123911" sldId="534"/>
            <ac:picMk id="3" creationId="{FE4D2B51-661D-A745-C357-AA66575735A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9092C-577F-45BF-950F-85B010B28749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9F227-33FB-4DE8-828C-518C979A24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421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FD2B7-B7AE-4B50-8F26-14A7BCE43827}" type="datetimeFigureOut">
              <a:rPr lang="fr-FR" smtClean="0"/>
              <a:t>12/01/2024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C5B78-83EA-4EB0-9D25-397B0F6B7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879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AGE ENTREE PARTI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>
          <a:xfrm>
            <a:off x="628650" y="3302000"/>
            <a:ext cx="7886700" cy="72707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7AF31"/>
                </a:solidFill>
                <a:latin typeface="DIN" panose="02000503040000020003" pitchFamily="2" charset="0"/>
              </a:defRPr>
            </a:lvl1pPr>
          </a:lstStyle>
          <a:p>
            <a:r>
              <a:rPr lang="fr-FR" dirty="0"/>
              <a:t>TITRE DU DOCUMENT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0" hasCustomPrompt="1"/>
          </p:nvPr>
        </p:nvSpPr>
        <p:spPr>
          <a:xfrm>
            <a:off x="628650" y="4029075"/>
            <a:ext cx="7886700" cy="736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rgbClr val="3C3C3B"/>
                </a:solidFill>
                <a:latin typeface="DIN" panose="02000503040000020003" pitchFamily="2" charset="0"/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AGE CONTENU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sz="quarter" idx="10" hasCustomPrompt="1"/>
          </p:nvPr>
        </p:nvSpPr>
        <p:spPr>
          <a:xfrm>
            <a:off x="0" y="-3788"/>
            <a:ext cx="9144000" cy="443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DIN" panose="02000503040000020003" pitchFamily="2" charset="0"/>
              </a:defRPr>
            </a:lvl1pPr>
          </a:lstStyle>
          <a:p>
            <a:pPr lvl="0"/>
            <a:r>
              <a:rPr lang="fr-FR" dirty="0"/>
              <a:t>TITRE DE LA PARTIE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1" hasCustomPrompt="1"/>
          </p:nvPr>
        </p:nvSpPr>
        <p:spPr>
          <a:xfrm>
            <a:off x="0" y="395670"/>
            <a:ext cx="9144000" cy="2095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2"/>
          </p:nvPr>
        </p:nvSpPr>
        <p:spPr>
          <a:xfrm>
            <a:off x="296863" y="1123950"/>
            <a:ext cx="8847137" cy="363538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kumimoji="0" lang="fr-FR" sz="1400" b="0" i="0" u="none" strike="noStrike" kern="1200" cap="small" spc="0" normalizeH="0" baseline="0" noProof="0" smtClean="0">
                <a:ln>
                  <a:noFill/>
                </a:ln>
                <a:solidFill>
                  <a:srgbClr val="57AF31"/>
                </a:solidFill>
                <a:effectLst/>
                <a:uLnTx/>
                <a:uFillTx/>
                <a:latin typeface="DIN Medium"/>
                <a:cs typeface="DIN Medium"/>
              </a:defRPr>
            </a:lvl1pPr>
          </a:lstStyle>
          <a:p>
            <a:pPr lvl="0"/>
            <a:endParaRPr lang="fr-FR" dirty="0"/>
          </a:p>
        </p:txBody>
      </p:sp>
      <p:sp>
        <p:nvSpPr>
          <p:cNvPr id="19" name="Espace réservé du contenu 18"/>
          <p:cNvSpPr>
            <a:spLocks noGrp="1"/>
          </p:cNvSpPr>
          <p:nvPr>
            <p:ph sz="quarter" idx="13"/>
          </p:nvPr>
        </p:nvSpPr>
        <p:spPr>
          <a:xfrm>
            <a:off x="1266825" y="1739900"/>
            <a:ext cx="7580313" cy="4230688"/>
          </a:xfrm>
          <a:prstGeom prst="rect">
            <a:avLst/>
          </a:prstGeom>
        </p:spPr>
        <p:txBody>
          <a:bodyPr/>
          <a:lstStyle>
            <a:lvl1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rgbClr val="3D3C3F"/>
                </a:solidFill>
                <a:latin typeface="DIN" panose="02000503040000020003" pitchFamily="2" charset="0"/>
              </a:defRPr>
            </a:lvl1pPr>
          </a:lstStyle>
          <a:p>
            <a:pPr marL="0" marR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 dirty="0">
              <a:latin typeface="DIN"/>
              <a:cs typeface="DIN"/>
            </a:endParaRPr>
          </a:p>
          <a:p>
            <a:pPr lvl="0"/>
            <a:endParaRPr lang="fr-FR" dirty="0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>
          <a:xfrm>
            <a:off x="8039100" y="6457950"/>
            <a:ext cx="450850" cy="365125"/>
          </a:xfrm>
        </p:spPr>
        <p:txBody>
          <a:bodyPr/>
          <a:lstStyle/>
          <a:p>
            <a:fld id="{69B5822B-201B-4D90-BFC4-CF433D239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PAGE VIER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Image 8" descr="MAIN PIED DE PAGE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238069" y="6095998"/>
            <a:ext cx="381000" cy="431800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026400" y="6496050"/>
            <a:ext cx="488950" cy="365125"/>
          </a:xfrm>
        </p:spPr>
        <p:txBody>
          <a:bodyPr/>
          <a:lstStyle/>
          <a:p>
            <a:fld id="{69B5822B-201B-4D90-BFC4-CF433D239FA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PAGE DE GARDE PPT.jp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Espace réservé du titre 7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5822B-201B-4D90-BFC4-CF433D239FA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2" r:id="rId4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9610" y="3172232"/>
            <a:ext cx="7886700" cy="727075"/>
          </a:xfrm>
        </p:spPr>
        <p:txBody>
          <a:bodyPr>
            <a:noAutofit/>
          </a:bodyPr>
          <a:lstStyle/>
          <a:p>
            <a:br>
              <a:rPr lang="fr-FR" sz="3200" dirty="0">
                <a:solidFill>
                  <a:srgbClr val="3C3C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3200" dirty="0">
                <a:solidFill>
                  <a:srgbClr val="56AF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Prévoyance : </a:t>
            </a:r>
            <a:br>
              <a:rPr lang="fr-FR" sz="3200" dirty="0">
                <a:solidFill>
                  <a:srgbClr val="56AF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3200" dirty="0">
                <a:solidFill>
                  <a:srgbClr val="56AF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Objectif 1</a:t>
            </a:r>
            <a:r>
              <a:rPr lang="fr-FR" sz="3200" baseline="30000" dirty="0">
                <a:solidFill>
                  <a:srgbClr val="56AF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</a:t>
            </a:r>
            <a:r>
              <a:rPr lang="fr-FR" sz="3200" dirty="0">
                <a:solidFill>
                  <a:srgbClr val="56AF3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janvier 2025</a:t>
            </a:r>
            <a:br>
              <a:rPr lang="fr-FR" sz="3200" dirty="0">
                <a:solidFill>
                  <a:srgbClr val="3C3C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3200" dirty="0">
                <a:solidFill>
                  <a:srgbClr val="3C3C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br>
              <a:rPr lang="fr-FR" sz="3200" dirty="0">
                <a:solidFill>
                  <a:srgbClr val="3C3C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FR" sz="3200" dirty="0">
                <a:solidFill>
                  <a:srgbClr val="3C3C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Calendrier</a:t>
            </a:r>
            <a:endParaRPr lang="fr-FR" sz="3200" i="1" dirty="0">
              <a:solidFill>
                <a:srgbClr val="3C3C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6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121348" y="64655"/>
            <a:ext cx="9144000" cy="75738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+mn-lt"/>
              </a:rPr>
              <a:t>Lancement d’un marché au niveau régional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-152845" y="970488"/>
            <a:ext cx="8795040" cy="5670024"/>
          </a:xfrm>
        </p:spPr>
        <p:txBody>
          <a:bodyPr>
            <a:noAutofit/>
          </a:bodyPr>
          <a:lstStyle/>
          <a:p>
            <a:pPr lvl="1" indent="0" algn="just">
              <a:buNone/>
            </a:pPr>
            <a:r>
              <a:rPr lang="fr-FR" sz="1800" dirty="0">
                <a:solidFill>
                  <a:srgbClr val="3C3C3B"/>
                </a:solidFill>
              </a:rPr>
              <a:t>Les CDG ont l’obligation de conclure des conventions de participation pour le compte des CT qui les mandatent </a:t>
            </a:r>
            <a:r>
              <a:rPr lang="fr-FR" sz="1800" dirty="0">
                <a:solidFill>
                  <a:srgbClr val="3C3C3B"/>
                </a:solidFill>
                <a:sym typeface="Wingdings" panose="05000000000000000000" pitchFamily="2" charset="2"/>
              </a:rPr>
              <a:t> </a:t>
            </a:r>
            <a:r>
              <a:rPr lang="fr-FR" sz="1800" b="1" dirty="0">
                <a:solidFill>
                  <a:srgbClr val="57AF31"/>
                </a:solidFill>
                <a:sym typeface="Wingdings" panose="05000000000000000000" pitchFamily="2" charset="2"/>
              </a:rPr>
              <a:t>Lancement d’un marché par la coopération régionale des 5 CDG des Pays de la Loire en mars 2024.</a:t>
            </a:r>
          </a:p>
          <a:p>
            <a:pPr lvl="1" indent="0" algn="just">
              <a:buNone/>
            </a:pPr>
            <a:endParaRPr lang="fr-FR" sz="1800" b="1" dirty="0">
              <a:solidFill>
                <a:srgbClr val="57AF31"/>
              </a:solidFill>
              <a:sym typeface="Wingdings" panose="05000000000000000000" pitchFamily="2" charset="2"/>
            </a:endParaRPr>
          </a:p>
          <a:p>
            <a:pPr lvl="1" indent="0" algn="just">
              <a:buNone/>
            </a:pPr>
            <a:endParaRPr lang="fr-FR" sz="1800" b="1" dirty="0">
              <a:solidFill>
                <a:srgbClr val="57AF31"/>
              </a:solidFill>
              <a:sym typeface="Wingdings" panose="05000000000000000000" pitchFamily="2" charset="2"/>
            </a:endParaRPr>
          </a:p>
          <a:p>
            <a:pPr lvl="1" indent="0" algn="just">
              <a:buNone/>
            </a:pPr>
            <a:r>
              <a:rPr lang="fr-FR" sz="1800" b="1" u="sng" dirty="0">
                <a:solidFill>
                  <a:srgbClr val="3C3C3B"/>
                </a:solidFill>
              </a:rPr>
              <a:t>Etapes avant le lancement du marché </a:t>
            </a:r>
            <a:r>
              <a:rPr lang="fr-FR" sz="1800" b="1" dirty="0">
                <a:solidFill>
                  <a:srgbClr val="3C3C3B"/>
                </a:solidFill>
              </a:rPr>
              <a:t>:</a:t>
            </a: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r>
              <a:rPr lang="fr-FR" sz="1800" dirty="0">
                <a:solidFill>
                  <a:srgbClr val="3C3C3B"/>
                </a:solidFill>
              </a:rPr>
              <a:t>- Recueil des intentions et des données sociales des CT </a:t>
            </a:r>
            <a:r>
              <a:rPr lang="fr-FR" sz="1800" b="1" dirty="0">
                <a:solidFill>
                  <a:srgbClr val="56AF31"/>
                </a:solidFill>
              </a:rPr>
              <a:t>avant le 31 janvier 2024</a:t>
            </a:r>
          </a:p>
          <a:p>
            <a:pPr lvl="1" indent="0" algn="just">
              <a:buNone/>
            </a:pPr>
            <a:r>
              <a:rPr lang="fr-FR" sz="1800" dirty="0">
                <a:solidFill>
                  <a:srgbClr val="3C3C3B"/>
                </a:solidFill>
              </a:rPr>
              <a:t>- Mise en œuvre du dialogue social : 3 réunions au 1</a:t>
            </a:r>
            <a:r>
              <a:rPr lang="fr-FR" sz="1800" baseline="30000" dirty="0">
                <a:solidFill>
                  <a:srgbClr val="3C3C3B"/>
                </a:solidFill>
              </a:rPr>
              <a:t>er</a:t>
            </a:r>
            <a:r>
              <a:rPr lang="fr-FR" sz="1800" dirty="0">
                <a:solidFill>
                  <a:srgbClr val="3C3C3B"/>
                </a:solidFill>
              </a:rPr>
              <a:t> trimestre 2024 au niveau régional pour détermination des lots </a:t>
            </a:r>
          </a:p>
          <a:p>
            <a:pPr lvl="1" indent="0" algn="just">
              <a:buNone/>
            </a:pPr>
            <a:r>
              <a:rPr lang="fr-FR" sz="1800" dirty="0">
                <a:solidFill>
                  <a:srgbClr val="3C3C3B"/>
                </a:solidFill>
              </a:rPr>
              <a:t>- Avis des CST locaux sur la démarche engagée</a:t>
            </a:r>
          </a:p>
          <a:p>
            <a:pPr lvl="1" indent="0" algn="just">
              <a:buNone/>
            </a:pPr>
            <a:r>
              <a:rPr lang="fr-FR" sz="1800" dirty="0">
                <a:solidFill>
                  <a:srgbClr val="3C3C3B"/>
                </a:solidFill>
              </a:rPr>
              <a:t>- </a:t>
            </a:r>
            <a:r>
              <a:rPr lang="fr-FR" sz="1800" b="1" dirty="0">
                <a:solidFill>
                  <a:schemeClr val="accent1"/>
                </a:solidFill>
              </a:rPr>
              <a:t>Délibération</a:t>
            </a:r>
            <a:r>
              <a:rPr lang="fr-FR" sz="1800" dirty="0">
                <a:solidFill>
                  <a:srgbClr val="3C3C3B"/>
                </a:solidFill>
              </a:rPr>
              <a:t> des CT ayant émis l’intention de participer </a:t>
            </a:r>
            <a:r>
              <a:rPr lang="fr-FR" sz="1800" b="1" dirty="0">
                <a:solidFill>
                  <a:schemeClr val="accent1"/>
                </a:solidFill>
              </a:rPr>
              <a:t>avant le 5 avril 2024 </a:t>
            </a:r>
            <a:r>
              <a:rPr lang="fr-FR" sz="1800" dirty="0">
                <a:solidFill>
                  <a:srgbClr val="3C3C3B"/>
                </a:solidFill>
              </a:rPr>
              <a:t>pour donner mandat au CDG 72 de conclure le marché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B5822B-201B-4D90-BFC4-CF433D239FA6}" type="slidenum">
              <a:rPr lang="fr-FR" smtClean="0"/>
              <a:t>2</a:t>
            </a:fld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FE4D2B51-661D-A745-C357-AA66575735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1925128"/>
            <a:ext cx="2066925" cy="8743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1632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121348" y="64655"/>
            <a:ext cx="9144000" cy="75738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+mn-lt"/>
              </a:rPr>
              <a:t>Lancement d’un marché au niveau régional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-152845" y="970488"/>
            <a:ext cx="8795040" cy="5670024"/>
          </a:xfrm>
        </p:spPr>
        <p:txBody>
          <a:bodyPr>
            <a:noAutofit/>
          </a:bodyPr>
          <a:lstStyle/>
          <a:p>
            <a:pPr lvl="1" indent="0" algn="just">
              <a:buNone/>
            </a:pPr>
            <a:r>
              <a:rPr lang="fr-FR" sz="1800" b="1" u="sng" dirty="0">
                <a:solidFill>
                  <a:srgbClr val="3C3C3B"/>
                </a:solidFill>
              </a:rPr>
              <a:t>Résumé des étapes avant le lancement du marché </a:t>
            </a:r>
            <a:r>
              <a:rPr lang="fr-FR" sz="1800" b="1" dirty="0">
                <a:solidFill>
                  <a:srgbClr val="3C3C3B"/>
                </a:solidFill>
              </a:rPr>
              <a:t>:</a:t>
            </a: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1800" dirty="0">
              <a:solidFill>
                <a:srgbClr val="3C3C3B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B5822B-201B-4D90-BFC4-CF433D239FA6}" type="slidenum">
              <a:rPr lang="fr-FR" smtClean="0"/>
              <a:t>3</a:t>
            </a:fld>
            <a:endParaRPr lang="fr-FR"/>
          </a:p>
        </p:txBody>
      </p: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id="{A73F9DCB-7248-BFF8-6E32-BB9B753159EB}"/>
              </a:ext>
            </a:extLst>
          </p:cNvPr>
          <p:cNvCxnSpPr/>
          <p:nvPr/>
        </p:nvCxnSpPr>
        <p:spPr>
          <a:xfrm>
            <a:off x="782320" y="2519680"/>
            <a:ext cx="725678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id="{87E003BB-8F09-473E-E9B9-A7EC92E3774E}"/>
              </a:ext>
            </a:extLst>
          </p:cNvPr>
          <p:cNvSpPr txBox="1"/>
          <p:nvPr/>
        </p:nvSpPr>
        <p:spPr>
          <a:xfrm>
            <a:off x="1319462" y="3299492"/>
            <a:ext cx="1564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Recueil des intentions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EE2C6FBA-276F-BF2B-F8CE-DEE0DB15EDA7}"/>
              </a:ext>
            </a:extLst>
          </p:cNvPr>
          <p:cNvGrpSpPr/>
          <p:nvPr/>
        </p:nvGrpSpPr>
        <p:grpSpPr>
          <a:xfrm>
            <a:off x="162561" y="1455657"/>
            <a:ext cx="1564639" cy="1536463"/>
            <a:chOff x="162561" y="1455657"/>
            <a:chExt cx="1564639" cy="1536463"/>
          </a:xfrm>
        </p:grpSpPr>
        <p:cxnSp>
          <p:nvCxnSpPr>
            <p:cNvPr id="9" name="Connecteur droit 8">
              <a:extLst>
                <a:ext uri="{FF2B5EF4-FFF2-40B4-BE49-F238E27FC236}">
                  <a16:creationId xmlns:a16="http://schemas.microsoft.com/office/drawing/2014/main" id="{9DD77C94-1294-0213-5D12-12154246975A}"/>
                </a:ext>
              </a:extLst>
            </p:cNvPr>
            <p:cNvCxnSpPr/>
            <p:nvPr/>
          </p:nvCxnSpPr>
          <p:spPr>
            <a:xfrm>
              <a:off x="944881" y="2250440"/>
              <a:ext cx="0" cy="74168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68A81B76-A771-C2CA-287F-8FB3508F12A5}"/>
                </a:ext>
              </a:extLst>
            </p:cNvPr>
            <p:cNvSpPr txBox="1"/>
            <p:nvPr/>
          </p:nvSpPr>
          <p:spPr>
            <a:xfrm>
              <a:off x="162561" y="1455657"/>
              <a:ext cx="156463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/>
                <a:t>Décembre 2023</a:t>
              </a:r>
            </a:p>
          </p:txBody>
        </p:sp>
      </p:grp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3A3AC4BB-0E73-F4D2-32F2-18B99498A629}"/>
              </a:ext>
            </a:extLst>
          </p:cNvPr>
          <p:cNvCxnSpPr/>
          <p:nvPr/>
        </p:nvCxnSpPr>
        <p:spPr>
          <a:xfrm>
            <a:off x="3104170" y="2250440"/>
            <a:ext cx="0" cy="741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578A15F3-999A-9279-BDAB-6C3E2EC87783}"/>
              </a:ext>
            </a:extLst>
          </p:cNvPr>
          <p:cNvSpPr txBox="1"/>
          <p:nvPr/>
        </p:nvSpPr>
        <p:spPr>
          <a:xfrm>
            <a:off x="2532114" y="1450529"/>
            <a:ext cx="1564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31 janvier 2024</a:t>
            </a:r>
          </a:p>
        </p:txBody>
      </p:sp>
      <p:cxnSp>
        <p:nvCxnSpPr>
          <p:cNvPr id="17" name="Connecteur droit avec flèche 16">
            <a:extLst>
              <a:ext uri="{FF2B5EF4-FFF2-40B4-BE49-F238E27FC236}">
                <a16:creationId xmlns:a16="http://schemas.microsoft.com/office/drawing/2014/main" id="{4E1F8532-C13B-8BE7-C5E2-2FEFEDDBEEB7}"/>
              </a:ext>
            </a:extLst>
          </p:cNvPr>
          <p:cNvCxnSpPr>
            <a:cxnSpLocks/>
          </p:cNvCxnSpPr>
          <p:nvPr/>
        </p:nvCxnSpPr>
        <p:spPr>
          <a:xfrm>
            <a:off x="944881" y="3230880"/>
            <a:ext cx="2186749" cy="152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420EDC26-6B2E-7C9F-E9AC-69E89FFFB5C1}"/>
              </a:ext>
            </a:extLst>
          </p:cNvPr>
          <p:cNvCxnSpPr/>
          <p:nvPr/>
        </p:nvCxnSpPr>
        <p:spPr>
          <a:xfrm>
            <a:off x="6642100" y="2343166"/>
            <a:ext cx="0" cy="741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id="{2E9C6292-4300-D8ED-C96A-6A2C500D9301}"/>
              </a:ext>
            </a:extLst>
          </p:cNvPr>
          <p:cNvSpPr txBox="1"/>
          <p:nvPr/>
        </p:nvSpPr>
        <p:spPr>
          <a:xfrm>
            <a:off x="5859780" y="1729101"/>
            <a:ext cx="1564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5 avril 2024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CF380287-F7BD-52B9-64B7-35B45FE8B30F}"/>
              </a:ext>
            </a:extLst>
          </p:cNvPr>
          <p:cNvSpPr txBox="1"/>
          <p:nvPr/>
        </p:nvSpPr>
        <p:spPr>
          <a:xfrm>
            <a:off x="1727200" y="4131809"/>
            <a:ext cx="2439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Avis du CST (CST propre ou du CDG) sur la démarche engagée</a:t>
            </a:r>
          </a:p>
        </p:txBody>
      </p:sp>
      <p:cxnSp>
        <p:nvCxnSpPr>
          <p:cNvPr id="22" name="Connecteur droit avec flèche 21">
            <a:extLst>
              <a:ext uri="{FF2B5EF4-FFF2-40B4-BE49-F238E27FC236}">
                <a16:creationId xmlns:a16="http://schemas.microsoft.com/office/drawing/2014/main" id="{B30B5FD1-5EA2-91DD-6B0C-75BA7E7A5E4D}"/>
              </a:ext>
            </a:extLst>
          </p:cNvPr>
          <p:cNvCxnSpPr>
            <a:cxnSpLocks/>
          </p:cNvCxnSpPr>
          <p:nvPr/>
        </p:nvCxnSpPr>
        <p:spPr>
          <a:xfrm>
            <a:off x="1902809" y="3997176"/>
            <a:ext cx="466055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3764F8B6-ACB6-D9F3-D0CC-F6959BA3BB95}"/>
              </a:ext>
            </a:extLst>
          </p:cNvPr>
          <p:cNvSpPr txBox="1"/>
          <p:nvPr/>
        </p:nvSpPr>
        <p:spPr>
          <a:xfrm>
            <a:off x="4356407" y="2688988"/>
            <a:ext cx="1946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CST du </a:t>
            </a:r>
          </a:p>
          <a:p>
            <a:pPr algn="ctr"/>
            <a:r>
              <a:rPr lang="fr-FR" b="1" dirty="0"/>
              <a:t>CDG 72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529F0CCE-B58F-3710-118D-27EB34623B16}"/>
              </a:ext>
            </a:extLst>
          </p:cNvPr>
          <p:cNvCxnSpPr>
            <a:cxnSpLocks/>
            <a:stCxn id="27" idx="2"/>
          </p:cNvCxnSpPr>
          <p:nvPr/>
        </p:nvCxnSpPr>
        <p:spPr>
          <a:xfrm flipH="1">
            <a:off x="5311140" y="2452054"/>
            <a:ext cx="7621" cy="2619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26990E81-13B7-FA24-B623-DADD96D83851}"/>
              </a:ext>
            </a:extLst>
          </p:cNvPr>
          <p:cNvSpPr txBox="1"/>
          <p:nvPr/>
        </p:nvSpPr>
        <p:spPr>
          <a:xfrm>
            <a:off x="4536441" y="1805723"/>
            <a:ext cx="1564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28 mars 2024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0BF7D1B-2224-6550-519D-8F605B964F95}"/>
              </a:ext>
            </a:extLst>
          </p:cNvPr>
          <p:cNvSpPr txBox="1"/>
          <p:nvPr/>
        </p:nvSpPr>
        <p:spPr>
          <a:xfrm>
            <a:off x="3991757" y="4131809"/>
            <a:ext cx="28758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/>
              <a:t>Adoption d’une délibération donnant mandat au CDG 72 de conclure le marché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DCC6C60B-0E62-EB3C-9003-BEA1E54A63B1}"/>
              </a:ext>
            </a:extLst>
          </p:cNvPr>
          <p:cNvCxnSpPr/>
          <p:nvPr/>
        </p:nvCxnSpPr>
        <p:spPr>
          <a:xfrm>
            <a:off x="7688580" y="2343166"/>
            <a:ext cx="0" cy="7416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951550DB-D427-D8FB-C471-9C67E0C9C803}"/>
              </a:ext>
            </a:extLst>
          </p:cNvPr>
          <p:cNvSpPr txBox="1"/>
          <p:nvPr/>
        </p:nvSpPr>
        <p:spPr>
          <a:xfrm>
            <a:off x="7077556" y="1844156"/>
            <a:ext cx="1564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Avril 2024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8521881-FDC3-22A2-ABAE-4FA1F6347DDE}"/>
              </a:ext>
            </a:extLst>
          </p:cNvPr>
          <p:cNvSpPr txBox="1"/>
          <p:nvPr/>
        </p:nvSpPr>
        <p:spPr>
          <a:xfrm>
            <a:off x="6879034" y="3207905"/>
            <a:ext cx="1946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Lancement du marché</a:t>
            </a:r>
          </a:p>
        </p:txBody>
      </p:sp>
      <p:pic>
        <p:nvPicPr>
          <p:cNvPr id="37" name="Graphique 36" descr="Liste avec un remplissage uni">
            <a:extLst>
              <a:ext uri="{FF2B5EF4-FFF2-40B4-BE49-F238E27FC236}">
                <a16:creationId xmlns:a16="http://schemas.microsoft.com/office/drawing/2014/main" id="{5A0DE320-E071-E927-6074-C62A6ADD4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5120" y="5551495"/>
            <a:ext cx="914400" cy="914400"/>
          </a:xfrm>
          <a:prstGeom prst="rect">
            <a:avLst/>
          </a:prstGeom>
        </p:spPr>
      </p:pic>
      <p:sp>
        <p:nvSpPr>
          <p:cNvPr id="38" name="Hexagone 37">
            <a:extLst>
              <a:ext uri="{FF2B5EF4-FFF2-40B4-BE49-F238E27FC236}">
                <a16:creationId xmlns:a16="http://schemas.microsoft.com/office/drawing/2014/main" id="{1B381995-A6EB-7513-CAFB-27CBB1947F87}"/>
              </a:ext>
            </a:extLst>
          </p:cNvPr>
          <p:cNvSpPr/>
          <p:nvPr/>
        </p:nvSpPr>
        <p:spPr>
          <a:xfrm>
            <a:off x="1101246" y="5383492"/>
            <a:ext cx="3318509" cy="1346592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Des modèles d’avis du CST et de délibération sont mis à votre disposition sur le site Internet du CDG 72</a:t>
            </a: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8174BF7-AADF-2DF9-5D5E-2C5606F4E356}"/>
              </a:ext>
            </a:extLst>
          </p:cNvPr>
          <p:cNvSpPr txBox="1"/>
          <p:nvPr/>
        </p:nvSpPr>
        <p:spPr>
          <a:xfrm>
            <a:off x="1184876" y="2599788"/>
            <a:ext cx="19467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i="1" dirty="0"/>
              <a:t>CST du </a:t>
            </a:r>
          </a:p>
          <a:p>
            <a:pPr algn="ctr"/>
            <a:r>
              <a:rPr lang="fr-FR" b="1" i="1" dirty="0"/>
              <a:t>CDG 72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id="{02D982F7-4191-9564-C75E-3DB72F6C5D2D}"/>
              </a:ext>
            </a:extLst>
          </p:cNvPr>
          <p:cNvCxnSpPr>
            <a:cxnSpLocks/>
          </p:cNvCxnSpPr>
          <p:nvPr/>
        </p:nvCxnSpPr>
        <p:spPr>
          <a:xfrm>
            <a:off x="2113013" y="2375432"/>
            <a:ext cx="0" cy="2814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id="{E96C0A21-CC8F-A1C1-E86E-F9960E332D8F}"/>
              </a:ext>
            </a:extLst>
          </p:cNvPr>
          <p:cNvSpPr txBox="1"/>
          <p:nvPr/>
        </p:nvSpPr>
        <p:spPr>
          <a:xfrm>
            <a:off x="1337753" y="1769695"/>
            <a:ext cx="15646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23 janvier 2024</a:t>
            </a:r>
          </a:p>
        </p:txBody>
      </p:sp>
    </p:spTree>
    <p:extLst>
      <p:ext uri="{BB962C8B-B14F-4D97-AF65-F5344CB8AC3E}">
        <p14:creationId xmlns:p14="http://schemas.microsoft.com/office/powerpoint/2010/main" val="406352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121348" y="64655"/>
            <a:ext cx="9144000" cy="757381"/>
          </a:xfrm>
        </p:spPr>
        <p:txBody>
          <a:bodyPr>
            <a:normAutofit/>
          </a:bodyPr>
          <a:lstStyle/>
          <a:p>
            <a:r>
              <a:rPr lang="fr-FR" sz="2000" dirty="0">
                <a:latin typeface="+mn-lt"/>
              </a:rPr>
              <a:t>Lancement d’un marché au niveau régional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3"/>
          </p:nvPr>
        </p:nvSpPr>
        <p:spPr>
          <a:xfrm>
            <a:off x="-152845" y="970488"/>
            <a:ext cx="8795040" cy="5670024"/>
          </a:xfrm>
        </p:spPr>
        <p:txBody>
          <a:bodyPr>
            <a:noAutofit/>
          </a:bodyPr>
          <a:lstStyle/>
          <a:p>
            <a:pPr lvl="1" indent="0" algn="just">
              <a:buNone/>
            </a:pPr>
            <a:r>
              <a:rPr lang="fr-FR" sz="1800" b="1" u="sng" dirty="0">
                <a:solidFill>
                  <a:srgbClr val="3C3C3B"/>
                </a:solidFill>
              </a:rPr>
              <a:t>Etapes après le lancement du marché et jusqu’au 1</a:t>
            </a:r>
            <a:r>
              <a:rPr lang="fr-FR" sz="1800" b="1" u="sng" baseline="30000" dirty="0">
                <a:solidFill>
                  <a:srgbClr val="3C3C3B"/>
                </a:solidFill>
              </a:rPr>
              <a:t>er</a:t>
            </a:r>
            <a:r>
              <a:rPr lang="fr-FR" sz="1800" b="1" u="sng" dirty="0">
                <a:solidFill>
                  <a:srgbClr val="3C3C3B"/>
                </a:solidFill>
              </a:rPr>
              <a:t> janvier 2025</a:t>
            </a:r>
            <a:r>
              <a:rPr lang="fr-FR" sz="1800" b="1" dirty="0">
                <a:solidFill>
                  <a:srgbClr val="3C3C3B"/>
                </a:solidFill>
              </a:rPr>
              <a:t> :</a:t>
            </a:r>
          </a:p>
          <a:p>
            <a:pPr lvl="1" indent="0" algn="just">
              <a:buNone/>
            </a:pPr>
            <a:endParaRPr lang="fr-FR" sz="105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r>
              <a:rPr lang="fr-FR" sz="2000" dirty="0">
                <a:solidFill>
                  <a:srgbClr val="3C3C3B"/>
                </a:solidFill>
              </a:rPr>
              <a:t>- </a:t>
            </a:r>
            <a:r>
              <a:rPr lang="fr-FR" sz="2000" b="1" dirty="0">
                <a:solidFill>
                  <a:srgbClr val="56AF31"/>
                </a:solidFill>
              </a:rPr>
              <a:t>Nouvelle d</a:t>
            </a:r>
            <a:r>
              <a:rPr lang="fr-FR" sz="2000" b="1" dirty="0">
                <a:solidFill>
                  <a:schemeClr val="accent1"/>
                </a:solidFill>
              </a:rPr>
              <a:t>élibération</a:t>
            </a:r>
            <a:r>
              <a:rPr lang="fr-FR" sz="2000" dirty="0">
                <a:solidFill>
                  <a:srgbClr val="3C3C3B"/>
                </a:solidFill>
              </a:rPr>
              <a:t> après passage en </a:t>
            </a:r>
            <a:r>
              <a:rPr lang="fr-FR" sz="2000" b="1" dirty="0">
                <a:solidFill>
                  <a:schemeClr val="accent1"/>
                </a:solidFill>
              </a:rPr>
              <a:t>CST</a:t>
            </a:r>
            <a:r>
              <a:rPr lang="fr-FR" sz="2000" dirty="0">
                <a:solidFill>
                  <a:srgbClr val="3C3C3B"/>
                </a:solidFill>
              </a:rPr>
              <a:t> pour adhérer au contrat collectif conclu par le CDG 72 qui entrera en vigueur au 1</a:t>
            </a:r>
            <a:r>
              <a:rPr lang="fr-FR" sz="2000" baseline="30000" dirty="0">
                <a:solidFill>
                  <a:srgbClr val="3C3C3B"/>
                </a:solidFill>
              </a:rPr>
              <a:t>er</a:t>
            </a:r>
            <a:r>
              <a:rPr lang="fr-FR" sz="2000" dirty="0">
                <a:solidFill>
                  <a:srgbClr val="3C3C3B"/>
                </a:solidFill>
              </a:rPr>
              <a:t> janvier 2025 (</a:t>
            </a:r>
            <a:r>
              <a:rPr lang="fr-FR" sz="2000" i="1" dirty="0">
                <a:solidFill>
                  <a:srgbClr val="3C3C3B"/>
                </a:solidFill>
              </a:rPr>
              <a:t>pour rappel, dates des CST : 24 septembre et 26 novembre 2024</a:t>
            </a:r>
            <a:r>
              <a:rPr lang="fr-FR" sz="2000" dirty="0">
                <a:solidFill>
                  <a:srgbClr val="3C3C3B"/>
                </a:solidFill>
              </a:rPr>
              <a:t>)</a:t>
            </a:r>
          </a:p>
          <a:p>
            <a:pPr lvl="1" indent="0" algn="just">
              <a:buNone/>
            </a:pPr>
            <a:endParaRPr lang="fr-FR" sz="20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r>
              <a:rPr lang="fr-FR" sz="1800" b="1" u="sng" dirty="0">
                <a:solidFill>
                  <a:srgbClr val="3C3C3B"/>
                </a:solidFill>
              </a:rPr>
              <a:t>Adhésion possible après que les assureurs aient été choisis pour les CT n’ayant pas donné mandat avant le 5 avril 2024</a:t>
            </a:r>
            <a:r>
              <a:rPr lang="fr-FR" sz="1800" b="1" dirty="0">
                <a:solidFill>
                  <a:srgbClr val="3C3C3B"/>
                </a:solidFill>
              </a:rPr>
              <a:t>: </a:t>
            </a:r>
            <a:r>
              <a:rPr lang="fr-FR" sz="1800" b="1" u="sng" dirty="0">
                <a:solidFill>
                  <a:srgbClr val="3C3C3B"/>
                </a:solidFill>
              </a:rPr>
              <a:t> </a:t>
            </a:r>
            <a:endParaRPr lang="fr-FR" sz="1800" b="1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9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r>
              <a:rPr lang="fr-FR" sz="2000" dirty="0">
                <a:solidFill>
                  <a:srgbClr val="3C3C3B"/>
                </a:solidFill>
              </a:rPr>
              <a:t>Délibération après avis du CST </a:t>
            </a:r>
            <a:r>
              <a:rPr lang="fr-FR" sz="2000" dirty="0">
                <a:solidFill>
                  <a:srgbClr val="3C3C3B"/>
                </a:solidFill>
                <a:sym typeface="Wingdings" panose="05000000000000000000" pitchFamily="2" charset="2"/>
              </a:rPr>
              <a:t> Adhésion possible </a:t>
            </a:r>
            <a:r>
              <a:rPr lang="fr-FR" sz="2000" b="1" dirty="0">
                <a:solidFill>
                  <a:schemeClr val="accent1"/>
                </a:solidFill>
                <a:sym typeface="Wingdings" panose="05000000000000000000" pitchFamily="2" charset="2"/>
              </a:rPr>
              <a:t>sous réserve </a:t>
            </a:r>
            <a:r>
              <a:rPr lang="fr-FR" sz="2000" dirty="0">
                <a:sym typeface="Wingdings" panose="05000000000000000000" pitchFamily="2" charset="2"/>
              </a:rPr>
              <a:t>:</a:t>
            </a:r>
          </a:p>
          <a:p>
            <a:pPr lvl="1" indent="0" algn="just">
              <a:buNone/>
            </a:pPr>
            <a:r>
              <a:rPr lang="fr-FR" sz="2000" dirty="0">
                <a:solidFill>
                  <a:srgbClr val="3C3C3B"/>
                </a:solidFill>
                <a:sym typeface="Wingdings" panose="05000000000000000000" pitchFamily="2" charset="2"/>
              </a:rPr>
              <a:t>- que l’analyse statistique de leurs données relative à l’absentéisme ne révèle pas que leur adhésion entraîne un déséquilibre du marché</a:t>
            </a:r>
          </a:p>
          <a:p>
            <a:pPr lvl="1" indent="0" algn="just">
              <a:buNone/>
            </a:pPr>
            <a:r>
              <a:rPr lang="fr-FR" sz="2000" dirty="0">
                <a:solidFill>
                  <a:srgbClr val="3C3C3B"/>
                </a:solidFill>
                <a:sym typeface="Wingdings" panose="05000000000000000000" pitchFamily="2" charset="2"/>
              </a:rPr>
              <a:t>- de l’accord du CDG 72 et de l’assureur</a:t>
            </a:r>
            <a:endParaRPr lang="fr-FR" sz="2000" dirty="0">
              <a:solidFill>
                <a:srgbClr val="3C3C3B"/>
              </a:solidFill>
            </a:endParaRPr>
          </a:p>
          <a:p>
            <a:pPr lvl="1" indent="0" algn="just">
              <a:buNone/>
            </a:pPr>
            <a:endParaRPr lang="fr-FR" sz="2000" dirty="0">
              <a:solidFill>
                <a:srgbClr val="3C3C3B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9B5822B-201B-4D90-BFC4-CF433D239FA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92801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DG">
      <a:dk1>
        <a:srgbClr val="3C3C3B"/>
      </a:dk1>
      <a:lt1>
        <a:sysClr val="window" lastClr="FFFFFF"/>
      </a:lt1>
      <a:dk2>
        <a:srgbClr val="3C3C3B"/>
      </a:dk2>
      <a:lt2>
        <a:srgbClr val="FFFFFF"/>
      </a:lt2>
      <a:accent1>
        <a:srgbClr val="57AF31"/>
      </a:accent1>
      <a:accent2>
        <a:srgbClr val="85C0FB"/>
      </a:accent2>
      <a:accent3>
        <a:srgbClr val="C55A11"/>
      </a:accent3>
      <a:accent4>
        <a:srgbClr val="6F3B55"/>
      </a:accent4>
      <a:accent5>
        <a:srgbClr val="FFFF00"/>
      </a:accent5>
      <a:accent6>
        <a:srgbClr val="C00000"/>
      </a:accent6>
      <a:hlink>
        <a:srgbClr val="000000"/>
      </a:hlink>
      <a:folHlink>
        <a:srgbClr val="57AF31"/>
      </a:folHlink>
    </a:clrScheme>
    <a:fontScheme name="CDG 7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DG72-PPT-BASE.potx" id="{661B5ADC-EA8F-4C3B-A6B1-9ABB5089FE39}" vid="{1CBCF181-F810-485E-A5F3-964370DD737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hème CDG72">
      <a:dk1>
        <a:srgbClr val="3C3C3B"/>
      </a:dk1>
      <a:lt1>
        <a:sysClr val="window" lastClr="FFFFFF"/>
      </a:lt1>
      <a:dk2>
        <a:srgbClr val="3C3C3B"/>
      </a:dk2>
      <a:lt2>
        <a:srgbClr val="FFFFFF"/>
      </a:lt2>
      <a:accent1>
        <a:srgbClr val="57AF31"/>
      </a:accent1>
      <a:accent2>
        <a:srgbClr val="85C0FB"/>
      </a:accent2>
      <a:accent3>
        <a:srgbClr val="C55A11"/>
      </a:accent3>
      <a:accent4>
        <a:srgbClr val="6F3B55"/>
      </a:accent4>
      <a:accent5>
        <a:srgbClr val="FFFF00"/>
      </a:accent5>
      <a:accent6>
        <a:srgbClr val="C00000"/>
      </a:accent6>
      <a:hlink>
        <a:srgbClr val="000000"/>
      </a:hlink>
      <a:folHlink>
        <a:srgbClr val="57AF31"/>
      </a:folHlink>
    </a:clrScheme>
    <a:fontScheme name="CDG 7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347</Words>
  <Application>Microsoft Office PowerPoint</Application>
  <PresentationFormat>Affichage à l'écran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DIN</vt:lpstr>
      <vt:lpstr>DIN Medium</vt:lpstr>
      <vt:lpstr>Verdana</vt:lpstr>
      <vt:lpstr>Wingdings</vt:lpstr>
      <vt:lpstr>Thème Office</vt:lpstr>
      <vt:lpstr> Prévoyance :  Objectif 1er janvier 2025   Calendrier</vt:lpstr>
      <vt:lpstr>Présentation PowerPoint</vt:lpstr>
      <vt:lpstr>Présentation PowerPoint</vt:lpstr>
      <vt:lpstr>Présentation PowerPoint</vt:lpstr>
    </vt:vector>
  </TitlesOfParts>
  <Company>Truc Chouette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 Tireau</dc:creator>
  <cp:lastModifiedBy>Hélène SAINQUAIN-RIGOLLÉ</cp:lastModifiedBy>
  <cp:revision>366</cp:revision>
  <cp:lastPrinted>2017-04-26T14:31:47Z</cp:lastPrinted>
  <dcterms:created xsi:type="dcterms:W3CDTF">2015-09-03T07:35:55Z</dcterms:created>
  <dcterms:modified xsi:type="dcterms:W3CDTF">2024-01-12T15:12:02Z</dcterms:modified>
</cp:coreProperties>
</file>