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77" r:id="rId2"/>
    <p:sldId id="490" r:id="rId3"/>
    <p:sldId id="492" r:id="rId4"/>
    <p:sldId id="489" r:id="rId5"/>
    <p:sldId id="494" r:id="rId6"/>
    <p:sldId id="491" r:id="rId7"/>
    <p:sldId id="531" r:id="rId8"/>
    <p:sldId id="508" r:id="rId9"/>
    <p:sldId id="533" r:id="rId10"/>
    <p:sldId id="532" r:id="rId11"/>
    <p:sldId id="498" r:id="rId12"/>
    <p:sldId id="504" r:id="rId13"/>
    <p:sldId id="502" r:id="rId14"/>
    <p:sldId id="505" r:id="rId15"/>
    <p:sldId id="507" r:id="rId16"/>
    <p:sldId id="506" r:id="rId17"/>
    <p:sldId id="509" r:id="rId18"/>
    <p:sldId id="527" r:id="rId19"/>
    <p:sldId id="528" r:id="rId20"/>
    <p:sldId id="513" r:id="rId21"/>
    <p:sldId id="529" r:id="rId22"/>
    <p:sldId id="530" r:id="rId23"/>
    <p:sldId id="514" r:id="rId24"/>
    <p:sldId id="526" r:id="rId25"/>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AF31"/>
    <a:srgbClr val="56AF31"/>
    <a:srgbClr val="3C3C3B"/>
    <a:srgbClr val="000008"/>
    <a:srgbClr val="2D2D2C"/>
    <a:srgbClr val="3D3C3F"/>
    <a:srgbClr val="3C3C3A"/>
    <a:srgbClr val="C6C6C5"/>
    <a:srgbClr val="47A325"/>
    <a:srgbClr val="EB00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F9118A-F8E0-459A-99AC-8301861C7105}" v="32" dt="2023-12-20T15:42:01.71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7" autoAdjust="0"/>
    <p:restoredTop sz="97483" autoAdjust="0"/>
  </p:normalViewPr>
  <p:slideViewPr>
    <p:cSldViewPr snapToGrid="0" snapToObjects="1">
      <p:cViewPr varScale="1">
        <p:scale>
          <a:sx n="111" d="100"/>
          <a:sy n="111" d="100"/>
        </p:scale>
        <p:origin x="1632"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49" d="100"/>
          <a:sy n="49" d="100"/>
        </p:scale>
        <p:origin x="2740" y="3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élène SAINQUAIN-RIGOLLÉ" userId="b5ee9abf-d3e5-4ced-934e-4992ad905b9a" providerId="ADAL" clId="{4DF9118A-F8E0-459A-99AC-8301861C7105}"/>
    <pc:docChg chg="undo custSel addSld delSld modSld sldOrd">
      <pc:chgData name="Hélène SAINQUAIN-RIGOLLÉ" userId="b5ee9abf-d3e5-4ced-934e-4992ad905b9a" providerId="ADAL" clId="{4DF9118A-F8E0-459A-99AC-8301861C7105}" dt="2023-12-20T15:55:02.161" v="5721" actId="255"/>
      <pc:docMkLst>
        <pc:docMk/>
      </pc:docMkLst>
      <pc:sldChg chg="modSp mod">
        <pc:chgData name="Hélène SAINQUAIN-RIGOLLÉ" userId="b5ee9abf-d3e5-4ced-934e-4992ad905b9a" providerId="ADAL" clId="{4DF9118A-F8E0-459A-99AC-8301861C7105}" dt="2023-12-18T21:08:16.527" v="3" actId="6549"/>
        <pc:sldMkLst>
          <pc:docMk/>
          <pc:sldMk cId="1017112678" sldId="489"/>
        </pc:sldMkLst>
        <pc:spChg chg="mod">
          <ac:chgData name="Hélène SAINQUAIN-RIGOLLÉ" userId="b5ee9abf-d3e5-4ced-934e-4992ad905b9a" providerId="ADAL" clId="{4DF9118A-F8E0-459A-99AC-8301861C7105}" dt="2023-12-18T21:08:16.527" v="3" actId="6549"/>
          <ac:spMkLst>
            <pc:docMk/>
            <pc:sldMk cId="1017112678" sldId="489"/>
            <ac:spMk id="5" creationId="{00000000-0000-0000-0000-000000000000}"/>
          </ac:spMkLst>
        </pc:spChg>
      </pc:sldChg>
      <pc:sldChg chg="modSp mod">
        <pc:chgData name="Hélène SAINQUAIN-RIGOLLÉ" userId="b5ee9abf-d3e5-4ced-934e-4992ad905b9a" providerId="ADAL" clId="{4DF9118A-F8E0-459A-99AC-8301861C7105}" dt="2023-12-20T15:32:53.470" v="4333" actId="20577"/>
        <pc:sldMkLst>
          <pc:docMk/>
          <pc:sldMk cId="3987456019" sldId="491"/>
        </pc:sldMkLst>
        <pc:spChg chg="mod">
          <ac:chgData name="Hélène SAINQUAIN-RIGOLLÉ" userId="b5ee9abf-d3e5-4ced-934e-4992ad905b9a" providerId="ADAL" clId="{4DF9118A-F8E0-459A-99AC-8301861C7105}" dt="2023-12-20T15:32:53.470" v="4333" actId="20577"/>
          <ac:spMkLst>
            <pc:docMk/>
            <pc:sldMk cId="3987456019" sldId="491"/>
            <ac:spMk id="5" creationId="{00000000-0000-0000-0000-000000000000}"/>
          </ac:spMkLst>
        </pc:spChg>
      </pc:sldChg>
      <pc:sldChg chg="modSp mod">
        <pc:chgData name="Hélène SAINQUAIN-RIGOLLÉ" userId="b5ee9abf-d3e5-4ced-934e-4992ad905b9a" providerId="ADAL" clId="{4DF9118A-F8E0-459A-99AC-8301861C7105}" dt="2023-12-18T21:08:41.091" v="5" actId="20577"/>
        <pc:sldMkLst>
          <pc:docMk/>
          <pc:sldMk cId="545095713" sldId="494"/>
        </pc:sldMkLst>
        <pc:spChg chg="mod">
          <ac:chgData name="Hélène SAINQUAIN-RIGOLLÉ" userId="b5ee9abf-d3e5-4ced-934e-4992ad905b9a" providerId="ADAL" clId="{4DF9118A-F8E0-459A-99AC-8301861C7105}" dt="2023-12-18T21:08:41.091" v="5" actId="20577"/>
          <ac:spMkLst>
            <pc:docMk/>
            <pc:sldMk cId="545095713" sldId="494"/>
            <ac:spMk id="5" creationId="{00000000-0000-0000-0000-000000000000}"/>
          </ac:spMkLst>
        </pc:spChg>
      </pc:sldChg>
      <pc:sldChg chg="modSp mod">
        <pc:chgData name="Hélène SAINQUAIN-RIGOLLÉ" userId="b5ee9abf-d3e5-4ced-934e-4992ad905b9a" providerId="ADAL" clId="{4DF9118A-F8E0-459A-99AC-8301861C7105}" dt="2023-12-20T15:50:03.166" v="4978" actId="6549"/>
        <pc:sldMkLst>
          <pc:docMk/>
          <pc:sldMk cId="3041125564" sldId="504"/>
        </pc:sldMkLst>
        <pc:spChg chg="mod">
          <ac:chgData name="Hélène SAINQUAIN-RIGOLLÉ" userId="b5ee9abf-d3e5-4ced-934e-4992ad905b9a" providerId="ADAL" clId="{4DF9118A-F8E0-459A-99AC-8301861C7105}" dt="2023-12-20T15:50:03.166" v="4978" actId="6549"/>
          <ac:spMkLst>
            <pc:docMk/>
            <pc:sldMk cId="3041125564" sldId="504"/>
            <ac:spMk id="4" creationId="{AF89CAE2-46E1-F6D2-E358-AEF13A5BD27F}"/>
          </ac:spMkLst>
        </pc:spChg>
      </pc:sldChg>
      <pc:sldChg chg="modSp mod">
        <pc:chgData name="Hélène SAINQUAIN-RIGOLLÉ" userId="b5ee9abf-d3e5-4ced-934e-4992ad905b9a" providerId="ADAL" clId="{4DF9118A-F8E0-459A-99AC-8301861C7105}" dt="2023-12-18T21:11:56.181" v="207" actId="1076"/>
        <pc:sldMkLst>
          <pc:docMk/>
          <pc:sldMk cId="3254618935" sldId="507"/>
        </pc:sldMkLst>
        <pc:spChg chg="mod">
          <ac:chgData name="Hélène SAINQUAIN-RIGOLLÉ" userId="b5ee9abf-d3e5-4ced-934e-4992ad905b9a" providerId="ADAL" clId="{4DF9118A-F8E0-459A-99AC-8301861C7105}" dt="2023-12-18T21:11:53.677" v="206" actId="1076"/>
          <ac:spMkLst>
            <pc:docMk/>
            <pc:sldMk cId="3254618935" sldId="507"/>
            <ac:spMk id="4" creationId="{ED273C19-BD52-D1B6-1EFA-429380DAF014}"/>
          </ac:spMkLst>
        </pc:spChg>
        <pc:spChg chg="mod">
          <ac:chgData name="Hélène SAINQUAIN-RIGOLLÉ" userId="b5ee9abf-d3e5-4ced-934e-4992ad905b9a" providerId="ADAL" clId="{4DF9118A-F8E0-459A-99AC-8301861C7105}" dt="2023-12-18T21:11:50.033" v="205" actId="20577"/>
          <ac:spMkLst>
            <pc:docMk/>
            <pc:sldMk cId="3254618935" sldId="507"/>
            <ac:spMk id="5" creationId="{00000000-0000-0000-0000-000000000000}"/>
          </ac:spMkLst>
        </pc:spChg>
        <pc:picChg chg="mod">
          <ac:chgData name="Hélène SAINQUAIN-RIGOLLÉ" userId="b5ee9abf-d3e5-4ced-934e-4992ad905b9a" providerId="ADAL" clId="{4DF9118A-F8E0-459A-99AC-8301861C7105}" dt="2023-12-18T21:11:56.181" v="207" actId="1076"/>
          <ac:picMkLst>
            <pc:docMk/>
            <pc:sldMk cId="3254618935" sldId="507"/>
            <ac:picMk id="3" creationId="{893AC7C4-AD58-4D6D-4EA6-581675054654}"/>
          </ac:picMkLst>
        </pc:picChg>
      </pc:sldChg>
      <pc:sldChg chg="modSp mod">
        <pc:chgData name="Hélène SAINQUAIN-RIGOLLÉ" userId="b5ee9abf-d3e5-4ced-934e-4992ad905b9a" providerId="ADAL" clId="{4DF9118A-F8E0-459A-99AC-8301861C7105}" dt="2023-12-20T15:17:01.627" v="3148" actId="20577"/>
        <pc:sldMkLst>
          <pc:docMk/>
          <pc:sldMk cId="1316322167" sldId="508"/>
        </pc:sldMkLst>
        <pc:spChg chg="mod">
          <ac:chgData name="Hélène SAINQUAIN-RIGOLLÉ" userId="b5ee9abf-d3e5-4ced-934e-4992ad905b9a" providerId="ADAL" clId="{4DF9118A-F8E0-459A-99AC-8301861C7105}" dt="2023-12-20T15:17:01.627" v="3148" actId="20577"/>
          <ac:spMkLst>
            <pc:docMk/>
            <pc:sldMk cId="1316322167" sldId="508"/>
            <ac:spMk id="5" creationId="{00000000-0000-0000-0000-000000000000}"/>
          </ac:spMkLst>
        </pc:spChg>
        <pc:picChg chg="mod">
          <ac:chgData name="Hélène SAINQUAIN-RIGOLLÉ" userId="b5ee9abf-d3e5-4ced-934e-4992ad905b9a" providerId="ADAL" clId="{4DF9118A-F8E0-459A-99AC-8301861C7105}" dt="2023-12-20T15:12:49.288" v="2576" actId="1076"/>
          <ac:picMkLst>
            <pc:docMk/>
            <pc:sldMk cId="1316322167" sldId="508"/>
            <ac:picMk id="3" creationId="{FE4D2B51-661D-A745-C357-AA66575735A6}"/>
          </ac:picMkLst>
        </pc:picChg>
      </pc:sldChg>
      <pc:sldChg chg="addSp modSp mod">
        <pc:chgData name="Hélène SAINQUAIN-RIGOLLÉ" userId="b5ee9abf-d3e5-4ced-934e-4992ad905b9a" providerId="ADAL" clId="{4DF9118A-F8E0-459A-99AC-8301861C7105}" dt="2023-12-19T10:18:57.369" v="932" actId="207"/>
        <pc:sldMkLst>
          <pc:docMk/>
          <pc:sldMk cId="2816355773" sldId="513"/>
        </pc:sldMkLst>
        <pc:spChg chg="mod">
          <ac:chgData name="Hélène SAINQUAIN-RIGOLLÉ" userId="b5ee9abf-d3e5-4ced-934e-4992ad905b9a" providerId="ADAL" clId="{4DF9118A-F8E0-459A-99AC-8301861C7105}" dt="2023-12-18T21:12:31.941" v="253" actId="20577"/>
          <ac:spMkLst>
            <pc:docMk/>
            <pc:sldMk cId="2816355773" sldId="513"/>
            <ac:spMk id="2" creationId="{00000000-0000-0000-0000-000000000000}"/>
          </ac:spMkLst>
        </pc:spChg>
        <pc:spChg chg="mod">
          <ac:chgData name="Hélène SAINQUAIN-RIGOLLÉ" userId="b5ee9abf-d3e5-4ced-934e-4992ad905b9a" providerId="ADAL" clId="{4DF9118A-F8E0-459A-99AC-8301861C7105}" dt="2023-12-19T10:18:57.369" v="932" actId="207"/>
          <ac:spMkLst>
            <pc:docMk/>
            <pc:sldMk cId="2816355773" sldId="513"/>
            <ac:spMk id="5" creationId="{00000000-0000-0000-0000-000000000000}"/>
          </ac:spMkLst>
        </pc:spChg>
        <pc:spChg chg="add mod">
          <ac:chgData name="Hélène SAINQUAIN-RIGOLLÉ" userId="b5ee9abf-d3e5-4ced-934e-4992ad905b9a" providerId="ADAL" clId="{4DF9118A-F8E0-459A-99AC-8301861C7105}" dt="2023-12-18T21:15:50.060" v="433" actId="14100"/>
          <ac:spMkLst>
            <pc:docMk/>
            <pc:sldMk cId="2816355773" sldId="513"/>
            <ac:spMk id="7" creationId="{6C6EE674-8190-4B04-B2FC-C8F9B20BEE6B}"/>
          </ac:spMkLst>
        </pc:spChg>
        <pc:spChg chg="add mod">
          <ac:chgData name="Hélène SAINQUAIN-RIGOLLÉ" userId="b5ee9abf-d3e5-4ced-934e-4992ad905b9a" providerId="ADAL" clId="{4DF9118A-F8E0-459A-99AC-8301861C7105}" dt="2023-12-18T21:16:51.235" v="437" actId="1076"/>
          <ac:spMkLst>
            <pc:docMk/>
            <pc:sldMk cId="2816355773" sldId="513"/>
            <ac:spMk id="10" creationId="{B6D41182-574B-8937-23FA-CF178F0904F8}"/>
          </ac:spMkLst>
        </pc:spChg>
        <pc:picChg chg="add mod">
          <ac:chgData name="Hélène SAINQUAIN-RIGOLLÉ" userId="b5ee9abf-d3e5-4ced-934e-4992ad905b9a" providerId="ADAL" clId="{4DF9118A-F8E0-459A-99AC-8301861C7105}" dt="2023-12-18T21:15:29.079" v="430" actId="1076"/>
          <ac:picMkLst>
            <pc:docMk/>
            <pc:sldMk cId="2816355773" sldId="513"/>
            <ac:picMk id="4" creationId="{9A90781E-69C3-C643-AF86-34EFFBCA3E84}"/>
          </ac:picMkLst>
        </pc:picChg>
        <pc:picChg chg="add mod">
          <ac:chgData name="Hélène SAINQUAIN-RIGOLLÉ" userId="b5ee9abf-d3e5-4ced-934e-4992ad905b9a" providerId="ADAL" clId="{4DF9118A-F8E0-459A-99AC-8301861C7105}" dt="2023-12-18T21:16:41.150" v="435" actId="1076"/>
          <ac:picMkLst>
            <pc:docMk/>
            <pc:sldMk cId="2816355773" sldId="513"/>
            <ac:picMk id="9" creationId="{9B085373-5FB1-24E5-B592-D25B46E643BC}"/>
          </ac:picMkLst>
        </pc:picChg>
      </pc:sldChg>
      <pc:sldChg chg="modSp mod">
        <pc:chgData name="Hélène SAINQUAIN-RIGOLLÉ" userId="b5ee9abf-d3e5-4ced-934e-4992ad905b9a" providerId="ADAL" clId="{4DF9118A-F8E0-459A-99AC-8301861C7105}" dt="2023-12-20T15:32:17.160" v="4331" actId="20577"/>
        <pc:sldMkLst>
          <pc:docMk/>
          <pc:sldMk cId="1876431361" sldId="514"/>
        </pc:sldMkLst>
        <pc:spChg chg="mod">
          <ac:chgData name="Hélène SAINQUAIN-RIGOLLÉ" userId="b5ee9abf-d3e5-4ced-934e-4992ad905b9a" providerId="ADAL" clId="{4DF9118A-F8E0-459A-99AC-8301861C7105}" dt="2023-12-20T15:32:17.160" v="4331" actId="20577"/>
          <ac:spMkLst>
            <pc:docMk/>
            <pc:sldMk cId="1876431361" sldId="514"/>
            <ac:spMk id="8" creationId="{2037A40E-217F-7405-052F-2974FA9AE5C0}"/>
          </ac:spMkLst>
        </pc:spChg>
      </pc:sldChg>
      <pc:sldChg chg="addSp delSp modSp add mod">
        <pc:chgData name="Hélène SAINQUAIN-RIGOLLÉ" userId="b5ee9abf-d3e5-4ced-934e-4992ad905b9a" providerId="ADAL" clId="{4DF9118A-F8E0-459A-99AC-8301861C7105}" dt="2023-12-18T21:19:58.518" v="480" actId="1076"/>
        <pc:sldMkLst>
          <pc:docMk/>
          <pc:sldMk cId="958015766" sldId="529"/>
        </pc:sldMkLst>
        <pc:spChg chg="mod">
          <ac:chgData name="Hélène SAINQUAIN-RIGOLLÉ" userId="b5ee9abf-d3e5-4ced-934e-4992ad905b9a" providerId="ADAL" clId="{4DF9118A-F8E0-459A-99AC-8301861C7105}" dt="2023-12-18T21:17:30.004" v="458" actId="20577"/>
          <ac:spMkLst>
            <pc:docMk/>
            <pc:sldMk cId="958015766" sldId="529"/>
            <ac:spMk id="5" creationId="{00000000-0000-0000-0000-000000000000}"/>
          </ac:spMkLst>
        </pc:spChg>
        <pc:spChg chg="del mod">
          <ac:chgData name="Hélène SAINQUAIN-RIGOLLÉ" userId="b5ee9abf-d3e5-4ced-934e-4992ad905b9a" providerId="ADAL" clId="{4DF9118A-F8E0-459A-99AC-8301861C7105}" dt="2023-12-18T21:18:12.531" v="468" actId="478"/>
          <ac:spMkLst>
            <pc:docMk/>
            <pc:sldMk cId="958015766" sldId="529"/>
            <ac:spMk id="7" creationId="{6C6EE674-8190-4B04-B2FC-C8F9B20BEE6B}"/>
          </ac:spMkLst>
        </pc:spChg>
        <pc:spChg chg="del">
          <ac:chgData name="Hélène SAINQUAIN-RIGOLLÉ" userId="b5ee9abf-d3e5-4ced-934e-4992ad905b9a" providerId="ADAL" clId="{4DF9118A-F8E0-459A-99AC-8301861C7105}" dt="2023-12-18T21:17:18.788" v="443" actId="478"/>
          <ac:spMkLst>
            <pc:docMk/>
            <pc:sldMk cId="958015766" sldId="529"/>
            <ac:spMk id="10" creationId="{B6D41182-574B-8937-23FA-CF178F0904F8}"/>
          </ac:spMkLst>
        </pc:spChg>
        <pc:spChg chg="add mod">
          <ac:chgData name="Hélène SAINQUAIN-RIGOLLÉ" userId="b5ee9abf-d3e5-4ced-934e-4992ad905b9a" providerId="ADAL" clId="{4DF9118A-F8E0-459A-99AC-8301861C7105}" dt="2023-12-18T21:19:58.518" v="480" actId="1076"/>
          <ac:spMkLst>
            <pc:docMk/>
            <pc:sldMk cId="958015766" sldId="529"/>
            <ac:spMk id="15" creationId="{2CBC774E-D2A0-C077-C5AA-C00919444D14}"/>
          </ac:spMkLst>
        </pc:spChg>
        <pc:picChg chg="del">
          <ac:chgData name="Hélène SAINQUAIN-RIGOLLÉ" userId="b5ee9abf-d3e5-4ced-934e-4992ad905b9a" providerId="ADAL" clId="{4DF9118A-F8E0-459A-99AC-8301861C7105}" dt="2023-12-18T21:17:16.740" v="441" actId="478"/>
          <ac:picMkLst>
            <pc:docMk/>
            <pc:sldMk cId="958015766" sldId="529"/>
            <ac:picMk id="4" creationId="{9A90781E-69C3-C643-AF86-34EFFBCA3E84}"/>
          </ac:picMkLst>
        </pc:picChg>
        <pc:picChg chg="add del mod">
          <ac:chgData name="Hélène SAINQUAIN-RIGOLLÉ" userId="b5ee9abf-d3e5-4ced-934e-4992ad905b9a" providerId="ADAL" clId="{4DF9118A-F8E0-459A-99AC-8301861C7105}" dt="2023-12-18T21:18:46.234" v="471" actId="478"/>
          <ac:picMkLst>
            <pc:docMk/>
            <pc:sldMk cId="958015766" sldId="529"/>
            <ac:picMk id="8" creationId="{4B1EBD94-02BC-0274-D7B4-7B5B7F5A857F}"/>
          </ac:picMkLst>
        </pc:picChg>
        <pc:picChg chg="del">
          <ac:chgData name="Hélène SAINQUAIN-RIGOLLÉ" userId="b5ee9abf-d3e5-4ced-934e-4992ad905b9a" providerId="ADAL" clId="{4DF9118A-F8E0-459A-99AC-8301861C7105}" dt="2023-12-18T21:17:17.819" v="442" actId="478"/>
          <ac:picMkLst>
            <pc:docMk/>
            <pc:sldMk cId="958015766" sldId="529"/>
            <ac:picMk id="9" creationId="{9B085373-5FB1-24E5-B592-D25B46E643BC}"/>
          </ac:picMkLst>
        </pc:picChg>
        <pc:picChg chg="add mod">
          <ac:chgData name="Hélène SAINQUAIN-RIGOLLÉ" userId="b5ee9abf-d3e5-4ced-934e-4992ad905b9a" providerId="ADAL" clId="{4DF9118A-F8E0-459A-99AC-8301861C7105}" dt="2023-12-18T21:18:51.697" v="474" actId="1076"/>
          <ac:picMkLst>
            <pc:docMk/>
            <pc:sldMk cId="958015766" sldId="529"/>
            <ac:picMk id="12" creationId="{75FF1A1C-42F7-9BE5-C222-A3B17BA0CF72}"/>
          </ac:picMkLst>
        </pc:picChg>
        <pc:picChg chg="add mod">
          <ac:chgData name="Hélène SAINQUAIN-RIGOLLÉ" userId="b5ee9abf-d3e5-4ced-934e-4992ad905b9a" providerId="ADAL" clId="{4DF9118A-F8E0-459A-99AC-8301861C7105}" dt="2023-12-18T21:19:45.717" v="478" actId="1076"/>
          <ac:picMkLst>
            <pc:docMk/>
            <pc:sldMk cId="958015766" sldId="529"/>
            <ac:picMk id="14" creationId="{9915BAA5-3027-296E-CCC5-C007AF950AAE}"/>
          </ac:picMkLst>
        </pc:picChg>
      </pc:sldChg>
      <pc:sldChg chg="addSp delSp modSp add mod">
        <pc:chgData name="Hélène SAINQUAIN-RIGOLLÉ" userId="b5ee9abf-d3e5-4ced-934e-4992ad905b9a" providerId="ADAL" clId="{4DF9118A-F8E0-459A-99AC-8301861C7105}" dt="2023-12-18T21:32:00.784" v="925" actId="20577"/>
        <pc:sldMkLst>
          <pc:docMk/>
          <pc:sldMk cId="2623661295" sldId="530"/>
        </pc:sldMkLst>
        <pc:spChg chg="add del mod">
          <ac:chgData name="Hélène SAINQUAIN-RIGOLLÉ" userId="b5ee9abf-d3e5-4ced-934e-4992ad905b9a" providerId="ADAL" clId="{4DF9118A-F8E0-459A-99AC-8301861C7105}" dt="2023-12-18T21:31:49.744" v="918" actId="478"/>
          <ac:spMkLst>
            <pc:docMk/>
            <pc:sldMk cId="2623661295" sldId="530"/>
            <ac:spMk id="3" creationId="{B50D8AC4-D6DE-44D6-E4F0-0480033AC59F}"/>
          </ac:spMkLst>
        </pc:spChg>
        <pc:spChg chg="add del mod">
          <ac:chgData name="Hélène SAINQUAIN-RIGOLLÉ" userId="b5ee9abf-d3e5-4ced-934e-4992ad905b9a" providerId="ADAL" clId="{4DF9118A-F8E0-459A-99AC-8301861C7105}" dt="2023-12-18T21:31:52.106" v="920" actId="478"/>
          <ac:spMkLst>
            <pc:docMk/>
            <pc:sldMk cId="2623661295" sldId="530"/>
            <ac:spMk id="4" creationId="{DF1FA714-2B3A-EF4F-D866-353749FCBF27}"/>
          </ac:spMkLst>
        </pc:spChg>
        <pc:spChg chg="mod">
          <ac:chgData name="Hélène SAINQUAIN-RIGOLLÉ" userId="b5ee9abf-d3e5-4ced-934e-4992ad905b9a" providerId="ADAL" clId="{4DF9118A-F8E0-459A-99AC-8301861C7105}" dt="2023-12-18T21:32:00.784" v="925" actId="20577"/>
          <ac:spMkLst>
            <pc:docMk/>
            <pc:sldMk cId="2623661295" sldId="530"/>
            <ac:spMk id="5" creationId="{00000000-0000-0000-0000-000000000000}"/>
          </ac:spMkLst>
        </pc:spChg>
        <pc:spChg chg="del mod">
          <ac:chgData name="Hélène SAINQUAIN-RIGOLLÉ" userId="b5ee9abf-d3e5-4ced-934e-4992ad905b9a" providerId="ADAL" clId="{4DF9118A-F8E0-459A-99AC-8301861C7105}" dt="2023-12-18T21:31:50.980" v="919" actId="478"/>
          <ac:spMkLst>
            <pc:docMk/>
            <pc:sldMk cId="2623661295" sldId="530"/>
            <ac:spMk id="15" creationId="{2CBC774E-D2A0-C077-C5AA-C00919444D14}"/>
          </ac:spMkLst>
        </pc:spChg>
        <pc:spChg chg="add mod">
          <ac:chgData name="Hélène SAINQUAIN-RIGOLLÉ" userId="b5ee9abf-d3e5-4ced-934e-4992ad905b9a" providerId="ADAL" clId="{4DF9118A-F8E0-459A-99AC-8301861C7105}" dt="2023-12-18T21:27:12.576" v="791" actId="164"/>
          <ac:spMkLst>
            <pc:docMk/>
            <pc:sldMk cId="2623661295" sldId="530"/>
            <ac:spMk id="34" creationId="{6DB7939E-8A5F-D60B-B473-ED5D18D6B205}"/>
          </ac:spMkLst>
        </pc:spChg>
        <pc:grpChg chg="add mod">
          <ac:chgData name="Hélène SAINQUAIN-RIGOLLÉ" userId="b5ee9abf-d3e5-4ced-934e-4992ad905b9a" providerId="ADAL" clId="{4DF9118A-F8E0-459A-99AC-8301861C7105}" dt="2023-12-18T21:31:54.669" v="921" actId="1076"/>
          <ac:grpSpMkLst>
            <pc:docMk/>
            <pc:sldMk cId="2623661295" sldId="530"/>
            <ac:grpSpMk id="35" creationId="{CE234211-E201-1BF2-3F12-C82B91EAFCAA}"/>
          </ac:grpSpMkLst>
        </pc:grpChg>
        <pc:picChg chg="add del mod">
          <ac:chgData name="Hélène SAINQUAIN-RIGOLLÉ" userId="b5ee9abf-d3e5-4ced-934e-4992ad905b9a" providerId="ADAL" clId="{4DF9118A-F8E0-459A-99AC-8301861C7105}" dt="2023-12-18T21:25:13.138" v="742" actId="478"/>
          <ac:picMkLst>
            <pc:docMk/>
            <pc:sldMk cId="2623661295" sldId="530"/>
            <ac:picMk id="4" creationId="{0C109B91-EEDD-E23A-22D3-2864D5AB64A4}"/>
          </ac:picMkLst>
        </pc:picChg>
        <pc:picChg chg="add mod">
          <ac:chgData name="Hélène SAINQUAIN-RIGOLLÉ" userId="b5ee9abf-d3e5-4ced-934e-4992ad905b9a" providerId="ADAL" clId="{4DF9118A-F8E0-459A-99AC-8301861C7105}" dt="2023-12-18T21:27:12.576" v="791" actId="164"/>
          <ac:picMkLst>
            <pc:docMk/>
            <pc:sldMk cId="2623661295" sldId="530"/>
            <ac:picMk id="8" creationId="{918BAFAE-368F-3FF9-9834-EB59CCD82915}"/>
          </ac:picMkLst>
        </pc:picChg>
        <pc:picChg chg="del">
          <ac:chgData name="Hélène SAINQUAIN-RIGOLLÉ" userId="b5ee9abf-d3e5-4ced-934e-4992ad905b9a" providerId="ADAL" clId="{4DF9118A-F8E0-459A-99AC-8301861C7105}" dt="2023-12-18T21:20:42.231" v="482" actId="478"/>
          <ac:picMkLst>
            <pc:docMk/>
            <pc:sldMk cId="2623661295" sldId="530"/>
            <ac:picMk id="12" creationId="{75FF1A1C-42F7-9BE5-C222-A3B17BA0CF72}"/>
          </ac:picMkLst>
        </pc:picChg>
        <pc:picChg chg="del">
          <ac:chgData name="Hélène SAINQUAIN-RIGOLLÉ" userId="b5ee9abf-d3e5-4ced-934e-4992ad905b9a" providerId="ADAL" clId="{4DF9118A-F8E0-459A-99AC-8301861C7105}" dt="2023-12-18T21:20:43.769" v="483" actId="478"/>
          <ac:picMkLst>
            <pc:docMk/>
            <pc:sldMk cId="2623661295" sldId="530"/>
            <ac:picMk id="14" creationId="{9915BAA5-3027-296E-CCC5-C007AF950AAE}"/>
          </ac:picMkLst>
        </pc:picChg>
        <pc:inkChg chg="add del">
          <ac:chgData name="Hélène SAINQUAIN-RIGOLLÉ" userId="b5ee9abf-d3e5-4ced-934e-4992ad905b9a" providerId="ADAL" clId="{4DF9118A-F8E0-459A-99AC-8301861C7105}" dt="2023-12-18T21:26:35.407" v="787"/>
          <ac:inkMkLst>
            <pc:docMk/>
            <pc:sldMk cId="2623661295" sldId="530"/>
            <ac:inkMk id="9" creationId="{342207FB-8C99-BE91-5B76-3C5090837020}"/>
          </ac:inkMkLst>
        </pc:inkChg>
        <pc:inkChg chg="add del">
          <ac:chgData name="Hélène SAINQUAIN-RIGOLLÉ" userId="b5ee9abf-d3e5-4ced-934e-4992ad905b9a" providerId="ADAL" clId="{4DF9118A-F8E0-459A-99AC-8301861C7105}" dt="2023-12-18T21:26:29.626" v="786" actId="9405"/>
          <ac:inkMkLst>
            <pc:docMk/>
            <pc:sldMk cId="2623661295" sldId="530"/>
            <ac:inkMk id="10" creationId="{852BE376-BA9B-486A-6B1F-94AA43284FFD}"/>
          </ac:inkMkLst>
        </pc:inkChg>
        <pc:inkChg chg="add del">
          <ac:chgData name="Hélène SAINQUAIN-RIGOLLÉ" userId="b5ee9abf-d3e5-4ced-934e-4992ad905b9a" providerId="ADAL" clId="{4DF9118A-F8E0-459A-99AC-8301861C7105}" dt="2023-12-18T21:26:29.454" v="785" actId="9405"/>
          <ac:inkMkLst>
            <pc:docMk/>
            <pc:sldMk cId="2623661295" sldId="530"/>
            <ac:inkMk id="11" creationId="{929D108A-0659-26C9-504F-322C895C3DB3}"/>
          </ac:inkMkLst>
        </pc:inkChg>
        <pc:inkChg chg="add del">
          <ac:chgData name="Hélène SAINQUAIN-RIGOLLÉ" userId="b5ee9abf-d3e5-4ced-934e-4992ad905b9a" providerId="ADAL" clId="{4DF9118A-F8E0-459A-99AC-8301861C7105}" dt="2023-12-18T21:26:29.235" v="784" actId="9405"/>
          <ac:inkMkLst>
            <pc:docMk/>
            <pc:sldMk cId="2623661295" sldId="530"/>
            <ac:inkMk id="13" creationId="{5EDB7998-41BB-9F1F-A754-5C4D33B426C1}"/>
          </ac:inkMkLst>
        </pc:inkChg>
        <pc:inkChg chg="add del">
          <ac:chgData name="Hélène SAINQUAIN-RIGOLLÉ" userId="b5ee9abf-d3e5-4ced-934e-4992ad905b9a" providerId="ADAL" clId="{4DF9118A-F8E0-459A-99AC-8301861C7105}" dt="2023-12-18T21:26:29.094" v="783" actId="9405"/>
          <ac:inkMkLst>
            <pc:docMk/>
            <pc:sldMk cId="2623661295" sldId="530"/>
            <ac:inkMk id="16" creationId="{D6D1D69D-16ED-F0E5-74D9-E227E782B253}"/>
          </ac:inkMkLst>
        </pc:inkChg>
        <pc:inkChg chg="add del">
          <ac:chgData name="Hélène SAINQUAIN-RIGOLLÉ" userId="b5ee9abf-d3e5-4ced-934e-4992ad905b9a" providerId="ADAL" clId="{4DF9118A-F8E0-459A-99AC-8301861C7105}" dt="2023-12-18T21:26:28.954" v="782" actId="9405"/>
          <ac:inkMkLst>
            <pc:docMk/>
            <pc:sldMk cId="2623661295" sldId="530"/>
            <ac:inkMk id="17" creationId="{796BDAA4-D52F-2995-9051-A10437168BCD}"/>
          </ac:inkMkLst>
        </pc:inkChg>
        <pc:inkChg chg="add del">
          <ac:chgData name="Hélène SAINQUAIN-RIGOLLÉ" userId="b5ee9abf-d3e5-4ced-934e-4992ad905b9a" providerId="ADAL" clId="{4DF9118A-F8E0-459A-99AC-8301861C7105}" dt="2023-12-18T21:26:28.813" v="781" actId="9405"/>
          <ac:inkMkLst>
            <pc:docMk/>
            <pc:sldMk cId="2623661295" sldId="530"/>
            <ac:inkMk id="18" creationId="{62F5F3C9-6626-71CD-E7FD-B694E4AE1852}"/>
          </ac:inkMkLst>
        </pc:inkChg>
        <pc:inkChg chg="add del">
          <ac:chgData name="Hélène SAINQUAIN-RIGOLLÉ" userId="b5ee9abf-d3e5-4ced-934e-4992ad905b9a" providerId="ADAL" clId="{4DF9118A-F8E0-459A-99AC-8301861C7105}" dt="2023-12-18T21:26:28.672" v="780" actId="9405"/>
          <ac:inkMkLst>
            <pc:docMk/>
            <pc:sldMk cId="2623661295" sldId="530"/>
            <ac:inkMk id="19" creationId="{A3BBB9D0-14FC-95CD-0BCC-81496D964E42}"/>
          </ac:inkMkLst>
        </pc:inkChg>
        <pc:inkChg chg="add del">
          <ac:chgData name="Hélène SAINQUAIN-RIGOLLÉ" userId="b5ee9abf-d3e5-4ced-934e-4992ad905b9a" providerId="ADAL" clId="{4DF9118A-F8E0-459A-99AC-8301861C7105}" dt="2023-12-18T21:25:52.700" v="753" actId="9405"/>
          <ac:inkMkLst>
            <pc:docMk/>
            <pc:sldMk cId="2623661295" sldId="530"/>
            <ac:inkMk id="20" creationId="{A966EFAD-A82A-9542-30A9-75DED4B1E45C}"/>
          </ac:inkMkLst>
        </pc:inkChg>
        <pc:inkChg chg="add del">
          <ac:chgData name="Hélène SAINQUAIN-RIGOLLÉ" userId="b5ee9abf-d3e5-4ced-934e-4992ad905b9a" providerId="ADAL" clId="{4DF9118A-F8E0-459A-99AC-8301861C7105}" dt="2023-12-18T21:26:28.532" v="779" actId="9405"/>
          <ac:inkMkLst>
            <pc:docMk/>
            <pc:sldMk cId="2623661295" sldId="530"/>
            <ac:inkMk id="21" creationId="{E77CD774-F354-0298-4FC6-9D126E77B95A}"/>
          </ac:inkMkLst>
        </pc:inkChg>
        <pc:inkChg chg="add del">
          <ac:chgData name="Hélène SAINQUAIN-RIGOLLÉ" userId="b5ee9abf-d3e5-4ced-934e-4992ad905b9a" providerId="ADAL" clId="{4DF9118A-F8E0-459A-99AC-8301861C7105}" dt="2023-12-18T21:26:28.391" v="778" actId="9405"/>
          <ac:inkMkLst>
            <pc:docMk/>
            <pc:sldMk cId="2623661295" sldId="530"/>
            <ac:inkMk id="22" creationId="{64BC3557-8EDB-B682-8833-C58750EFEE53}"/>
          </ac:inkMkLst>
        </pc:inkChg>
        <pc:inkChg chg="add del">
          <ac:chgData name="Hélène SAINQUAIN-RIGOLLÉ" userId="b5ee9abf-d3e5-4ced-934e-4992ad905b9a" providerId="ADAL" clId="{4DF9118A-F8E0-459A-99AC-8301861C7105}" dt="2023-12-18T21:26:28.266" v="777" actId="9405"/>
          <ac:inkMkLst>
            <pc:docMk/>
            <pc:sldMk cId="2623661295" sldId="530"/>
            <ac:inkMk id="23" creationId="{837C7D28-A5BA-D5F6-3105-29D2EC8B215D}"/>
          </ac:inkMkLst>
        </pc:inkChg>
        <pc:inkChg chg="add del">
          <ac:chgData name="Hélène SAINQUAIN-RIGOLLÉ" userId="b5ee9abf-d3e5-4ced-934e-4992ad905b9a" providerId="ADAL" clId="{4DF9118A-F8E0-459A-99AC-8301861C7105}" dt="2023-12-18T21:26:28.141" v="776" actId="9405"/>
          <ac:inkMkLst>
            <pc:docMk/>
            <pc:sldMk cId="2623661295" sldId="530"/>
            <ac:inkMk id="24" creationId="{23B5BE0A-A44C-1459-EA62-4368831BC9BB}"/>
          </ac:inkMkLst>
        </pc:inkChg>
        <pc:inkChg chg="add del">
          <ac:chgData name="Hélène SAINQUAIN-RIGOLLÉ" userId="b5ee9abf-d3e5-4ced-934e-4992ad905b9a" providerId="ADAL" clId="{4DF9118A-F8E0-459A-99AC-8301861C7105}" dt="2023-12-18T21:26:27.985" v="775" actId="9405"/>
          <ac:inkMkLst>
            <pc:docMk/>
            <pc:sldMk cId="2623661295" sldId="530"/>
            <ac:inkMk id="25" creationId="{9B7FD96E-1945-3F43-25FB-83335F3E0F55}"/>
          </ac:inkMkLst>
        </pc:inkChg>
        <pc:inkChg chg="add del">
          <ac:chgData name="Hélène SAINQUAIN-RIGOLLÉ" userId="b5ee9abf-d3e5-4ced-934e-4992ad905b9a" providerId="ADAL" clId="{4DF9118A-F8E0-459A-99AC-8301861C7105}" dt="2023-12-18T21:26:27.860" v="774" actId="9405"/>
          <ac:inkMkLst>
            <pc:docMk/>
            <pc:sldMk cId="2623661295" sldId="530"/>
            <ac:inkMk id="26" creationId="{6AC55579-E544-2E69-3D43-50BA5C0F7DA1}"/>
          </ac:inkMkLst>
        </pc:inkChg>
        <pc:inkChg chg="add del">
          <ac:chgData name="Hélène SAINQUAIN-RIGOLLÉ" userId="b5ee9abf-d3e5-4ced-934e-4992ad905b9a" providerId="ADAL" clId="{4DF9118A-F8E0-459A-99AC-8301861C7105}" dt="2023-12-18T21:26:27.719" v="773" actId="9405"/>
          <ac:inkMkLst>
            <pc:docMk/>
            <pc:sldMk cId="2623661295" sldId="530"/>
            <ac:inkMk id="27" creationId="{30EFA1AC-0DE7-F275-BF93-3CB6913BD6C4}"/>
          </ac:inkMkLst>
        </pc:inkChg>
        <pc:inkChg chg="add del">
          <ac:chgData name="Hélène SAINQUAIN-RIGOLLÉ" userId="b5ee9abf-d3e5-4ced-934e-4992ad905b9a" providerId="ADAL" clId="{4DF9118A-F8E0-459A-99AC-8301861C7105}" dt="2023-12-18T21:26:27.592" v="772" actId="9405"/>
          <ac:inkMkLst>
            <pc:docMk/>
            <pc:sldMk cId="2623661295" sldId="530"/>
            <ac:inkMk id="28" creationId="{65A6851B-F5EF-DF21-D10E-D5D8C9885A20}"/>
          </ac:inkMkLst>
        </pc:inkChg>
        <pc:inkChg chg="add del">
          <ac:chgData name="Hélène SAINQUAIN-RIGOLLÉ" userId="b5ee9abf-d3e5-4ced-934e-4992ad905b9a" providerId="ADAL" clId="{4DF9118A-F8E0-459A-99AC-8301861C7105}" dt="2023-12-18T21:26:27.450" v="771" actId="9405"/>
          <ac:inkMkLst>
            <pc:docMk/>
            <pc:sldMk cId="2623661295" sldId="530"/>
            <ac:inkMk id="29" creationId="{08D54C35-0E15-6095-8800-09215CF34F56}"/>
          </ac:inkMkLst>
        </pc:inkChg>
        <pc:inkChg chg="add del">
          <ac:chgData name="Hélène SAINQUAIN-RIGOLLÉ" userId="b5ee9abf-d3e5-4ced-934e-4992ad905b9a" providerId="ADAL" clId="{4DF9118A-F8E0-459A-99AC-8301861C7105}" dt="2023-12-18T21:26:27.309" v="770" actId="9405"/>
          <ac:inkMkLst>
            <pc:docMk/>
            <pc:sldMk cId="2623661295" sldId="530"/>
            <ac:inkMk id="30" creationId="{450E37A4-EBAA-9CCF-6F40-12C1767BA708}"/>
          </ac:inkMkLst>
        </pc:inkChg>
        <pc:inkChg chg="add del">
          <ac:chgData name="Hélène SAINQUAIN-RIGOLLÉ" userId="b5ee9abf-d3e5-4ced-934e-4992ad905b9a" providerId="ADAL" clId="{4DF9118A-F8E0-459A-99AC-8301861C7105}" dt="2023-12-18T21:26:27.184" v="769" actId="9405"/>
          <ac:inkMkLst>
            <pc:docMk/>
            <pc:sldMk cId="2623661295" sldId="530"/>
            <ac:inkMk id="31" creationId="{3BE856EC-DAD5-1B2B-2641-DB8642CB80F0}"/>
          </ac:inkMkLst>
        </pc:inkChg>
        <pc:inkChg chg="add del">
          <ac:chgData name="Hélène SAINQUAIN-RIGOLLÉ" userId="b5ee9abf-d3e5-4ced-934e-4992ad905b9a" providerId="ADAL" clId="{4DF9118A-F8E0-459A-99AC-8301861C7105}" dt="2023-12-18T21:26:27.043" v="768" actId="9405"/>
          <ac:inkMkLst>
            <pc:docMk/>
            <pc:sldMk cId="2623661295" sldId="530"/>
            <ac:inkMk id="32" creationId="{3F6C598A-EEC9-BA07-96BE-D559C17BBC7A}"/>
          </ac:inkMkLst>
        </pc:inkChg>
        <pc:inkChg chg="add del">
          <ac:chgData name="Hélène SAINQUAIN-RIGOLLÉ" userId="b5ee9abf-d3e5-4ced-934e-4992ad905b9a" providerId="ADAL" clId="{4DF9118A-F8E0-459A-99AC-8301861C7105}" dt="2023-12-18T21:26:26.902" v="767" actId="9405"/>
          <ac:inkMkLst>
            <pc:docMk/>
            <pc:sldMk cId="2623661295" sldId="530"/>
            <ac:inkMk id="33" creationId="{0CA959DF-830C-A664-1C3D-03B68C15D165}"/>
          </ac:inkMkLst>
        </pc:inkChg>
      </pc:sldChg>
      <pc:sldChg chg="modSp add mod">
        <pc:chgData name="Hélène SAINQUAIN-RIGOLLÉ" userId="b5ee9abf-d3e5-4ced-934e-4992ad905b9a" providerId="ADAL" clId="{4DF9118A-F8E0-459A-99AC-8301861C7105}" dt="2023-12-20T15:12:03.821" v="2522" actId="207"/>
        <pc:sldMkLst>
          <pc:docMk/>
          <pc:sldMk cId="544879240" sldId="531"/>
        </pc:sldMkLst>
        <pc:spChg chg="mod">
          <ac:chgData name="Hélène SAINQUAIN-RIGOLLÉ" userId="b5ee9abf-d3e5-4ced-934e-4992ad905b9a" providerId="ADAL" clId="{4DF9118A-F8E0-459A-99AC-8301861C7105}" dt="2023-12-20T14:58:09.072" v="1133" actId="20577"/>
          <ac:spMkLst>
            <pc:docMk/>
            <pc:sldMk cId="544879240" sldId="531"/>
            <ac:spMk id="2" creationId="{00000000-0000-0000-0000-000000000000}"/>
          </ac:spMkLst>
        </pc:spChg>
        <pc:spChg chg="mod">
          <ac:chgData name="Hélène SAINQUAIN-RIGOLLÉ" userId="b5ee9abf-d3e5-4ced-934e-4992ad905b9a" providerId="ADAL" clId="{4DF9118A-F8E0-459A-99AC-8301861C7105}" dt="2023-12-20T15:12:03.821" v="2522" actId="207"/>
          <ac:spMkLst>
            <pc:docMk/>
            <pc:sldMk cId="544879240" sldId="531"/>
            <ac:spMk id="5" creationId="{00000000-0000-0000-0000-000000000000}"/>
          </ac:spMkLst>
        </pc:spChg>
      </pc:sldChg>
      <pc:sldChg chg="new del">
        <pc:chgData name="Hélène SAINQUAIN-RIGOLLÉ" userId="b5ee9abf-d3e5-4ced-934e-4992ad905b9a" providerId="ADAL" clId="{4DF9118A-F8E0-459A-99AC-8301861C7105}" dt="2023-12-20T14:55:28.313" v="1045" actId="2696"/>
        <pc:sldMkLst>
          <pc:docMk/>
          <pc:sldMk cId="2186867389" sldId="531"/>
        </pc:sldMkLst>
      </pc:sldChg>
      <pc:sldChg chg="delSp modSp add mod">
        <pc:chgData name="Hélène SAINQUAIN-RIGOLLÉ" userId="b5ee9abf-d3e5-4ced-934e-4992ad905b9a" providerId="ADAL" clId="{4DF9118A-F8E0-459A-99AC-8301861C7105}" dt="2023-12-20T15:30:42.102" v="4330" actId="114"/>
        <pc:sldMkLst>
          <pc:docMk/>
          <pc:sldMk cId="3371928019" sldId="532"/>
        </pc:sldMkLst>
        <pc:spChg chg="mod">
          <ac:chgData name="Hélène SAINQUAIN-RIGOLLÉ" userId="b5ee9abf-d3e5-4ced-934e-4992ad905b9a" providerId="ADAL" clId="{4DF9118A-F8E0-459A-99AC-8301861C7105}" dt="2023-12-20T15:30:42.102" v="4330" actId="114"/>
          <ac:spMkLst>
            <pc:docMk/>
            <pc:sldMk cId="3371928019" sldId="532"/>
            <ac:spMk id="5" creationId="{00000000-0000-0000-0000-000000000000}"/>
          </ac:spMkLst>
        </pc:spChg>
        <pc:picChg chg="del">
          <ac:chgData name="Hélène SAINQUAIN-RIGOLLÉ" userId="b5ee9abf-d3e5-4ced-934e-4992ad905b9a" providerId="ADAL" clId="{4DF9118A-F8E0-459A-99AC-8301861C7105}" dt="2023-12-20T15:12:29.140" v="2527" actId="478"/>
          <ac:picMkLst>
            <pc:docMk/>
            <pc:sldMk cId="3371928019" sldId="532"/>
            <ac:picMk id="3" creationId="{FE4D2B51-661D-A745-C357-AA66575735A6}"/>
          </ac:picMkLst>
        </pc:picChg>
      </pc:sldChg>
      <pc:sldChg chg="new del">
        <pc:chgData name="Hélène SAINQUAIN-RIGOLLÉ" userId="b5ee9abf-d3e5-4ced-934e-4992ad905b9a" providerId="ADAL" clId="{4DF9118A-F8E0-459A-99AC-8301861C7105}" dt="2023-12-20T15:12:17.042" v="2524" actId="680"/>
        <pc:sldMkLst>
          <pc:docMk/>
          <pc:sldMk cId="3805692097" sldId="532"/>
        </pc:sldMkLst>
      </pc:sldChg>
      <pc:sldChg chg="addSp delSp modSp add mod">
        <pc:chgData name="Hélène SAINQUAIN-RIGOLLÉ" userId="b5ee9abf-d3e5-4ced-934e-4992ad905b9a" providerId="ADAL" clId="{4DF9118A-F8E0-459A-99AC-8301861C7105}" dt="2023-12-20T15:43:56.690" v="4492" actId="14100"/>
        <pc:sldMkLst>
          <pc:docMk/>
          <pc:sldMk cId="4063527202" sldId="533"/>
        </pc:sldMkLst>
        <pc:spChg chg="add mod">
          <ac:chgData name="Hélène SAINQUAIN-RIGOLLÉ" userId="b5ee9abf-d3e5-4ced-934e-4992ad905b9a" providerId="ADAL" clId="{4DF9118A-F8E0-459A-99AC-8301861C7105}" dt="2023-12-20T15:42:50.531" v="4477" actId="114"/>
          <ac:spMkLst>
            <pc:docMk/>
            <pc:sldMk cId="4063527202" sldId="533"/>
            <ac:spMk id="3" creationId="{A8174BF7-AADF-2DF9-5D5E-2C5606F4E356}"/>
          </ac:spMkLst>
        </pc:spChg>
        <pc:spChg chg="mod">
          <ac:chgData name="Hélène SAINQUAIN-RIGOLLÉ" userId="b5ee9abf-d3e5-4ced-934e-4992ad905b9a" providerId="ADAL" clId="{4DF9118A-F8E0-459A-99AC-8301861C7105}" dt="2023-12-20T15:27:58.295" v="4168" actId="6549"/>
          <ac:spMkLst>
            <pc:docMk/>
            <pc:sldMk cId="4063527202" sldId="533"/>
            <ac:spMk id="5" creationId="{00000000-0000-0000-0000-000000000000}"/>
          </ac:spMkLst>
        </pc:spChg>
        <pc:spChg chg="add mod">
          <ac:chgData name="Hélène SAINQUAIN-RIGOLLÉ" userId="b5ee9abf-d3e5-4ced-934e-4992ad905b9a" providerId="ADAL" clId="{4DF9118A-F8E0-459A-99AC-8301861C7105}" dt="2023-12-20T15:43:51.715" v="4490" actId="1076"/>
          <ac:spMkLst>
            <pc:docMk/>
            <pc:sldMk cId="4063527202" sldId="533"/>
            <ac:spMk id="8" creationId="{E96C0A21-CC8F-A1C1-E86E-F9960E332D8F}"/>
          </ac:spMkLst>
        </pc:spChg>
        <pc:spChg chg="add del mod">
          <ac:chgData name="Hélène SAINQUAIN-RIGOLLÉ" userId="b5ee9abf-d3e5-4ced-934e-4992ad905b9a" providerId="ADAL" clId="{4DF9118A-F8E0-459A-99AC-8301861C7105}" dt="2023-12-20T15:24:11.280" v="3997"/>
          <ac:spMkLst>
            <pc:docMk/>
            <pc:sldMk cId="4063527202" sldId="533"/>
            <ac:spMk id="10" creationId="{37466C68-0E83-C592-3D87-17C8D7A543C8}"/>
          </ac:spMkLst>
        </pc:spChg>
        <pc:spChg chg="add mod">
          <ac:chgData name="Hélène SAINQUAIN-RIGOLLÉ" userId="b5ee9abf-d3e5-4ced-934e-4992ad905b9a" providerId="ADAL" clId="{4DF9118A-F8E0-459A-99AC-8301861C7105}" dt="2023-12-20T15:43:18.450" v="4486" actId="1076"/>
          <ac:spMkLst>
            <pc:docMk/>
            <pc:sldMk cId="4063527202" sldId="533"/>
            <ac:spMk id="11" creationId="{87E003BB-8F09-473E-E9B9-A7EC92E3774E}"/>
          </ac:spMkLst>
        </pc:spChg>
        <pc:spChg chg="add mod">
          <ac:chgData name="Hélène SAINQUAIN-RIGOLLÉ" userId="b5ee9abf-d3e5-4ced-934e-4992ad905b9a" providerId="ADAL" clId="{4DF9118A-F8E0-459A-99AC-8301861C7105}" dt="2023-12-20T15:43:40.634" v="4488" actId="1076"/>
          <ac:spMkLst>
            <pc:docMk/>
            <pc:sldMk cId="4063527202" sldId="533"/>
            <ac:spMk id="12" creationId="{68A81B76-A771-C2CA-287F-8FB3508F12A5}"/>
          </ac:spMkLst>
        </pc:spChg>
        <pc:spChg chg="add mod">
          <ac:chgData name="Hélène SAINQUAIN-RIGOLLÉ" userId="b5ee9abf-d3e5-4ced-934e-4992ad905b9a" providerId="ADAL" clId="{4DF9118A-F8E0-459A-99AC-8301861C7105}" dt="2023-12-20T15:43:44.677" v="4489" actId="1076"/>
          <ac:spMkLst>
            <pc:docMk/>
            <pc:sldMk cId="4063527202" sldId="533"/>
            <ac:spMk id="15" creationId="{578A15F3-999A-9279-BDAB-6C3E2EC87783}"/>
          </ac:spMkLst>
        </pc:spChg>
        <pc:spChg chg="add del mod">
          <ac:chgData name="Hélène SAINQUAIN-RIGOLLÉ" userId="b5ee9abf-d3e5-4ced-934e-4992ad905b9a" providerId="ADAL" clId="{4DF9118A-F8E0-459A-99AC-8301861C7105}" dt="2023-12-20T15:24:11.280" v="3995" actId="478"/>
          <ac:spMkLst>
            <pc:docMk/>
            <pc:sldMk cId="4063527202" sldId="533"/>
            <ac:spMk id="16" creationId="{22F43008-3D88-0654-3392-40A9B54EC507}"/>
          </ac:spMkLst>
        </pc:spChg>
        <pc:spChg chg="add mod">
          <ac:chgData name="Hélène SAINQUAIN-RIGOLLÉ" userId="b5ee9abf-d3e5-4ced-934e-4992ad905b9a" providerId="ADAL" clId="{4DF9118A-F8E0-459A-99AC-8301861C7105}" dt="2023-12-20T15:28:31.424" v="4212" actId="20577"/>
          <ac:spMkLst>
            <pc:docMk/>
            <pc:sldMk cId="4063527202" sldId="533"/>
            <ac:spMk id="20" creationId="{2E9C6292-4300-D8ED-C96A-6A2C500D9301}"/>
          </ac:spMkLst>
        </pc:spChg>
        <pc:spChg chg="add mod">
          <ac:chgData name="Hélène SAINQUAIN-RIGOLLÉ" userId="b5ee9abf-d3e5-4ced-934e-4992ad905b9a" providerId="ADAL" clId="{4DF9118A-F8E0-459A-99AC-8301861C7105}" dt="2023-12-20T15:43:28.815" v="4487" actId="1076"/>
          <ac:spMkLst>
            <pc:docMk/>
            <pc:sldMk cId="4063527202" sldId="533"/>
            <ac:spMk id="21" creationId="{CF380287-F7BD-52B9-64B7-35B45FE8B30F}"/>
          </ac:spMkLst>
        </pc:spChg>
        <pc:spChg chg="add mod">
          <ac:chgData name="Hélène SAINQUAIN-RIGOLLÉ" userId="b5ee9abf-d3e5-4ced-934e-4992ad905b9a" providerId="ADAL" clId="{4DF9118A-F8E0-459A-99AC-8301861C7105}" dt="2023-12-20T15:43:00.325" v="4481" actId="1076"/>
          <ac:spMkLst>
            <pc:docMk/>
            <pc:sldMk cId="4063527202" sldId="533"/>
            <ac:spMk id="25" creationId="{3764F8B6-ACB6-D9F3-D0CC-F6959BA3BB95}"/>
          </ac:spMkLst>
        </pc:spChg>
        <pc:spChg chg="add mod">
          <ac:chgData name="Hélène SAINQUAIN-RIGOLLÉ" userId="b5ee9abf-d3e5-4ced-934e-4992ad905b9a" providerId="ADAL" clId="{4DF9118A-F8E0-459A-99AC-8301861C7105}" dt="2023-12-20T15:43:54.253" v="4491" actId="1076"/>
          <ac:spMkLst>
            <pc:docMk/>
            <pc:sldMk cId="4063527202" sldId="533"/>
            <ac:spMk id="27" creationId="{26990E81-13B7-FA24-B623-DADD96D83851}"/>
          </ac:spMkLst>
        </pc:spChg>
        <pc:spChg chg="add mod">
          <ac:chgData name="Hélène SAINQUAIN-RIGOLLÉ" userId="b5ee9abf-d3e5-4ced-934e-4992ad905b9a" providerId="ADAL" clId="{4DF9118A-F8E0-459A-99AC-8301861C7105}" dt="2023-12-20T15:29:03.211" v="4242" actId="113"/>
          <ac:spMkLst>
            <pc:docMk/>
            <pc:sldMk cId="4063527202" sldId="533"/>
            <ac:spMk id="28" creationId="{90BF7D1B-2224-6550-519D-8F605B964F95}"/>
          </ac:spMkLst>
        </pc:spChg>
        <pc:spChg chg="add mod">
          <ac:chgData name="Hélène SAINQUAIN-RIGOLLÉ" userId="b5ee9abf-d3e5-4ced-934e-4992ad905b9a" providerId="ADAL" clId="{4DF9118A-F8E0-459A-99AC-8301861C7105}" dt="2023-12-20T15:28:41.680" v="4218" actId="1076"/>
          <ac:spMkLst>
            <pc:docMk/>
            <pc:sldMk cId="4063527202" sldId="533"/>
            <ac:spMk id="32" creationId="{951550DB-D427-D8FB-C471-9C67E0C9C803}"/>
          </ac:spMkLst>
        </pc:spChg>
        <pc:spChg chg="add mod">
          <ac:chgData name="Hélène SAINQUAIN-RIGOLLÉ" userId="b5ee9abf-d3e5-4ced-934e-4992ad905b9a" providerId="ADAL" clId="{4DF9118A-F8E0-459A-99AC-8301861C7105}" dt="2023-12-20T15:28:56.675" v="4241" actId="20577"/>
          <ac:spMkLst>
            <pc:docMk/>
            <pc:sldMk cId="4063527202" sldId="533"/>
            <ac:spMk id="33" creationId="{A8521881-FDC3-22A2-ABAE-4FA1F6347DDE}"/>
          </ac:spMkLst>
        </pc:spChg>
        <pc:spChg chg="add del mod">
          <ac:chgData name="Hélène SAINQUAIN-RIGOLLÉ" userId="b5ee9abf-d3e5-4ced-934e-4992ad905b9a" providerId="ADAL" clId="{4DF9118A-F8E0-459A-99AC-8301861C7105}" dt="2023-12-20T15:34:13.706" v="4436" actId="478"/>
          <ac:spMkLst>
            <pc:docMk/>
            <pc:sldMk cId="4063527202" sldId="533"/>
            <ac:spMk id="34" creationId="{19AE9E8C-D801-8494-213D-A616F9F36D89}"/>
          </ac:spMkLst>
        </pc:spChg>
        <pc:spChg chg="add del">
          <ac:chgData name="Hélène SAINQUAIN-RIGOLLÉ" userId="b5ee9abf-d3e5-4ced-934e-4992ad905b9a" providerId="ADAL" clId="{4DF9118A-F8E0-459A-99AC-8301861C7105}" dt="2023-12-20T15:33:55.921" v="4433" actId="478"/>
          <ac:spMkLst>
            <pc:docMk/>
            <pc:sldMk cId="4063527202" sldId="533"/>
            <ac:spMk id="35" creationId="{954C14CB-60F0-054A-54E1-C5210E167CAB}"/>
          </ac:spMkLst>
        </pc:spChg>
        <pc:spChg chg="add mod">
          <ac:chgData name="Hélène SAINQUAIN-RIGOLLÉ" userId="b5ee9abf-d3e5-4ced-934e-4992ad905b9a" providerId="ADAL" clId="{4DF9118A-F8E0-459A-99AC-8301861C7105}" dt="2023-12-20T15:36:40.771" v="4452" actId="1076"/>
          <ac:spMkLst>
            <pc:docMk/>
            <pc:sldMk cId="4063527202" sldId="533"/>
            <ac:spMk id="38" creationId="{1B381995-A6EB-7513-CAFB-27CBB1947F87}"/>
          </ac:spMkLst>
        </pc:spChg>
        <pc:grpChg chg="add mod">
          <ac:chgData name="Hélène SAINQUAIN-RIGOLLÉ" userId="b5ee9abf-d3e5-4ced-934e-4992ad905b9a" providerId="ADAL" clId="{4DF9118A-F8E0-459A-99AC-8301861C7105}" dt="2023-12-20T15:23:53.667" v="3973" actId="164"/>
          <ac:grpSpMkLst>
            <pc:docMk/>
            <pc:sldMk cId="4063527202" sldId="533"/>
            <ac:grpSpMk id="13" creationId="{EE2C6FBA-276F-BF2B-F8CE-DEE0DB15EDA7}"/>
          </ac:grpSpMkLst>
        </pc:grpChg>
        <pc:picChg chg="del">
          <ac:chgData name="Hélène SAINQUAIN-RIGOLLÉ" userId="b5ee9abf-d3e5-4ced-934e-4992ad905b9a" providerId="ADAL" clId="{4DF9118A-F8E0-459A-99AC-8301861C7105}" dt="2023-12-20T15:22:17.766" v="3870" actId="478"/>
          <ac:picMkLst>
            <pc:docMk/>
            <pc:sldMk cId="4063527202" sldId="533"/>
            <ac:picMk id="3" creationId="{FE4D2B51-661D-A745-C357-AA66575735A6}"/>
          </ac:picMkLst>
        </pc:picChg>
        <pc:picChg chg="add mod">
          <ac:chgData name="Hélène SAINQUAIN-RIGOLLÉ" userId="b5ee9abf-d3e5-4ced-934e-4992ad905b9a" providerId="ADAL" clId="{4DF9118A-F8E0-459A-99AC-8301861C7105}" dt="2023-12-20T15:36:43.458" v="4453" actId="1076"/>
          <ac:picMkLst>
            <pc:docMk/>
            <pc:sldMk cId="4063527202" sldId="533"/>
            <ac:picMk id="37" creationId="{5A0DE320-E071-E927-6074-C62A6ADD42BB}"/>
          </ac:picMkLst>
        </pc:picChg>
        <pc:cxnChg chg="add mod">
          <ac:chgData name="Hélène SAINQUAIN-RIGOLLÉ" userId="b5ee9abf-d3e5-4ced-934e-4992ad905b9a" providerId="ADAL" clId="{4DF9118A-F8E0-459A-99AC-8301861C7105}" dt="2023-12-20T15:42:20.135" v="4459" actId="14100"/>
          <ac:cxnSpMkLst>
            <pc:docMk/>
            <pc:sldMk cId="4063527202" sldId="533"/>
            <ac:cxnSpMk id="4" creationId="{02D982F7-4191-9564-C75E-3DB72F6C5D2D}"/>
          </ac:cxnSpMkLst>
        </pc:cxnChg>
        <pc:cxnChg chg="add">
          <ac:chgData name="Hélène SAINQUAIN-RIGOLLÉ" userId="b5ee9abf-d3e5-4ced-934e-4992ad905b9a" providerId="ADAL" clId="{4DF9118A-F8E0-459A-99AC-8301861C7105}" dt="2023-12-20T15:22:41.124" v="3903" actId="11529"/>
          <ac:cxnSpMkLst>
            <pc:docMk/>
            <pc:sldMk cId="4063527202" sldId="533"/>
            <ac:cxnSpMk id="7" creationId="{A73F9DCB-7248-BFF8-6E32-BB9B753159EB}"/>
          </ac:cxnSpMkLst>
        </pc:cxnChg>
        <pc:cxnChg chg="add mod">
          <ac:chgData name="Hélène SAINQUAIN-RIGOLLÉ" userId="b5ee9abf-d3e5-4ced-934e-4992ad905b9a" providerId="ADAL" clId="{4DF9118A-F8E0-459A-99AC-8301861C7105}" dt="2023-12-20T15:42:38.057" v="4473" actId="1076"/>
          <ac:cxnSpMkLst>
            <pc:docMk/>
            <pc:sldMk cId="4063527202" sldId="533"/>
            <ac:cxnSpMk id="9" creationId="{9DD77C94-1294-0213-5D12-12154246975A}"/>
          </ac:cxnSpMkLst>
        </pc:cxnChg>
        <pc:cxnChg chg="add mod">
          <ac:chgData name="Hélène SAINQUAIN-RIGOLLÉ" userId="b5ee9abf-d3e5-4ced-934e-4992ad905b9a" providerId="ADAL" clId="{4DF9118A-F8E0-459A-99AC-8301861C7105}" dt="2023-12-20T15:42:14.159" v="4457" actId="1076"/>
          <ac:cxnSpMkLst>
            <pc:docMk/>
            <pc:sldMk cId="4063527202" sldId="533"/>
            <ac:cxnSpMk id="14" creationId="{3A3AC4BB-0E73-F4D2-32F2-18B99498A629}"/>
          </ac:cxnSpMkLst>
        </pc:cxnChg>
        <pc:cxnChg chg="add mod">
          <ac:chgData name="Hélène SAINQUAIN-RIGOLLÉ" userId="b5ee9abf-d3e5-4ced-934e-4992ad905b9a" providerId="ADAL" clId="{4DF9118A-F8E0-459A-99AC-8301861C7105}" dt="2023-12-20T15:43:15.257" v="4484" actId="14100"/>
          <ac:cxnSpMkLst>
            <pc:docMk/>
            <pc:sldMk cId="4063527202" sldId="533"/>
            <ac:cxnSpMk id="17" creationId="{4E1F8532-C13B-8BE7-C5E2-2FEFEDDBEEB7}"/>
          </ac:cxnSpMkLst>
        </pc:cxnChg>
        <pc:cxnChg chg="add mod">
          <ac:chgData name="Hélène SAINQUAIN-RIGOLLÉ" userId="b5ee9abf-d3e5-4ced-934e-4992ad905b9a" providerId="ADAL" clId="{4DF9118A-F8E0-459A-99AC-8301861C7105}" dt="2023-12-20T15:26:56.838" v="4100" actId="1076"/>
          <ac:cxnSpMkLst>
            <pc:docMk/>
            <pc:sldMk cId="4063527202" sldId="533"/>
            <ac:cxnSpMk id="19" creationId="{420EDC26-6B2E-7C9F-E9AC-69E89FFFB5C1}"/>
          </ac:cxnSpMkLst>
        </pc:cxnChg>
        <pc:cxnChg chg="add mod">
          <ac:chgData name="Hélène SAINQUAIN-RIGOLLÉ" userId="b5ee9abf-d3e5-4ced-934e-4992ad905b9a" providerId="ADAL" clId="{4DF9118A-F8E0-459A-99AC-8301861C7105}" dt="2023-12-20T15:26:06.769" v="4078" actId="14100"/>
          <ac:cxnSpMkLst>
            <pc:docMk/>
            <pc:sldMk cId="4063527202" sldId="533"/>
            <ac:cxnSpMk id="22" creationId="{B30B5FD1-5EA2-91DD-6B0C-75BA7E7A5E4D}"/>
          </ac:cxnSpMkLst>
        </pc:cxnChg>
        <pc:cxnChg chg="add mod">
          <ac:chgData name="Hélène SAINQUAIN-RIGOLLÉ" userId="b5ee9abf-d3e5-4ced-934e-4992ad905b9a" providerId="ADAL" clId="{4DF9118A-F8E0-459A-99AC-8301861C7105}" dt="2023-12-20T15:43:56.690" v="4492" actId="14100"/>
          <ac:cxnSpMkLst>
            <pc:docMk/>
            <pc:sldMk cId="4063527202" sldId="533"/>
            <ac:cxnSpMk id="26" creationId="{529F0CCE-B58F-3710-118D-27EB34623B16}"/>
          </ac:cxnSpMkLst>
        </pc:cxnChg>
        <pc:cxnChg chg="add mod">
          <ac:chgData name="Hélène SAINQUAIN-RIGOLLÉ" userId="b5ee9abf-d3e5-4ced-934e-4992ad905b9a" providerId="ADAL" clId="{4DF9118A-F8E0-459A-99AC-8301861C7105}" dt="2023-12-20T15:27:46.872" v="4122" actId="14100"/>
          <ac:cxnSpMkLst>
            <pc:docMk/>
            <pc:sldMk cId="4063527202" sldId="533"/>
            <ac:cxnSpMk id="29" creationId="{C0FF969F-B7C1-6A28-186F-08AE08C3407D}"/>
          </ac:cxnSpMkLst>
        </pc:cxnChg>
        <pc:cxnChg chg="add mod">
          <ac:chgData name="Hélène SAINQUAIN-RIGOLLÉ" userId="b5ee9abf-d3e5-4ced-934e-4992ad905b9a" providerId="ADAL" clId="{4DF9118A-F8E0-459A-99AC-8301861C7105}" dt="2023-12-20T15:28:29.138" v="4211" actId="1076"/>
          <ac:cxnSpMkLst>
            <pc:docMk/>
            <pc:sldMk cId="4063527202" sldId="533"/>
            <ac:cxnSpMk id="31" creationId="{DCC6C60B-0E62-EB3C-9003-BEA1E54A63B1}"/>
          </ac:cxnSpMkLst>
        </pc:cxnChg>
      </pc:sldChg>
      <pc:sldChg chg="addSp delSp modSp add del mod">
        <pc:chgData name="Hélène SAINQUAIN-RIGOLLÉ" userId="b5ee9abf-d3e5-4ced-934e-4992ad905b9a" providerId="ADAL" clId="{4DF9118A-F8E0-459A-99AC-8301861C7105}" dt="2023-12-20T15:47:44.098" v="4532" actId="2696"/>
        <pc:sldMkLst>
          <pc:docMk/>
          <pc:sldMk cId="13326973" sldId="534"/>
        </pc:sldMkLst>
        <pc:spChg chg="add del mod">
          <ac:chgData name="Hélène SAINQUAIN-RIGOLLÉ" userId="b5ee9abf-d3e5-4ced-934e-4992ad905b9a" providerId="ADAL" clId="{4DF9118A-F8E0-459A-99AC-8301861C7105}" dt="2023-12-20T15:47:29.179" v="4526" actId="478"/>
          <ac:spMkLst>
            <pc:docMk/>
            <pc:sldMk cId="13326973" sldId="534"/>
            <ac:spMk id="5" creationId="{00000000-0000-0000-0000-000000000000}"/>
          </ac:spMkLst>
        </pc:spChg>
        <pc:spChg chg="del mod">
          <ac:chgData name="Hélène SAINQUAIN-RIGOLLÉ" userId="b5ee9abf-d3e5-4ced-934e-4992ad905b9a" providerId="ADAL" clId="{4DF9118A-F8E0-459A-99AC-8301861C7105}" dt="2023-12-20T15:47:34.190" v="4529" actId="478"/>
          <ac:spMkLst>
            <pc:docMk/>
            <pc:sldMk cId="13326973" sldId="534"/>
            <ac:spMk id="8" creationId="{E96C0A21-CC8F-A1C1-E86E-F9960E332D8F}"/>
          </ac:spMkLst>
        </pc:spChg>
        <pc:spChg chg="mod">
          <ac:chgData name="Hélène SAINQUAIN-RIGOLLÉ" userId="b5ee9abf-d3e5-4ced-934e-4992ad905b9a" providerId="ADAL" clId="{4DF9118A-F8E0-459A-99AC-8301861C7105}" dt="2023-12-20T15:47:31.053" v="4527" actId="20577"/>
          <ac:spMkLst>
            <pc:docMk/>
            <pc:sldMk cId="13326973" sldId="534"/>
            <ac:spMk id="12" creationId="{68A81B76-A771-C2CA-287F-8FB3508F12A5}"/>
          </ac:spMkLst>
        </pc:spChg>
        <pc:spChg chg="del mod">
          <ac:chgData name="Hélène SAINQUAIN-RIGOLLÉ" userId="b5ee9abf-d3e5-4ced-934e-4992ad905b9a" providerId="ADAL" clId="{4DF9118A-F8E0-459A-99AC-8301861C7105}" dt="2023-12-20T15:47:36.710" v="4531" actId="478"/>
          <ac:spMkLst>
            <pc:docMk/>
            <pc:sldMk cId="13326973" sldId="534"/>
            <ac:spMk id="15" creationId="{578A15F3-999A-9279-BDAB-6C3E2EC87783}"/>
          </ac:spMkLst>
        </pc:spChg>
        <pc:grpChg chg="del mod">
          <ac:chgData name="Hélène SAINQUAIN-RIGOLLÉ" userId="b5ee9abf-d3e5-4ced-934e-4992ad905b9a" providerId="ADAL" clId="{4DF9118A-F8E0-459A-99AC-8301861C7105}" dt="2023-12-20T15:47:34.190" v="4529" actId="478"/>
          <ac:grpSpMkLst>
            <pc:docMk/>
            <pc:sldMk cId="13326973" sldId="534"/>
            <ac:grpSpMk id="13" creationId="{EE2C6FBA-276F-BF2B-F8CE-DEE0DB15EDA7}"/>
          </ac:grpSpMkLst>
        </pc:grpChg>
      </pc:sldChg>
      <pc:sldChg chg="delSp modSp add mod ord">
        <pc:chgData name="Hélène SAINQUAIN-RIGOLLÉ" userId="b5ee9abf-d3e5-4ced-934e-4992ad905b9a" providerId="ADAL" clId="{4DF9118A-F8E0-459A-99AC-8301861C7105}" dt="2023-12-20T15:55:02.161" v="5721" actId="255"/>
        <pc:sldMkLst>
          <pc:docMk/>
          <pc:sldMk cId="2891123911" sldId="534"/>
        </pc:sldMkLst>
        <pc:spChg chg="mod">
          <ac:chgData name="Hélène SAINQUAIN-RIGOLLÉ" userId="b5ee9abf-d3e5-4ced-934e-4992ad905b9a" providerId="ADAL" clId="{4DF9118A-F8E0-459A-99AC-8301861C7105}" dt="2023-12-20T15:55:02.161" v="5721" actId="255"/>
          <ac:spMkLst>
            <pc:docMk/>
            <pc:sldMk cId="2891123911" sldId="534"/>
            <ac:spMk id="5" creationId="{00000000-0000-0000-0000-000000000000}"/>
          </ac:spMkLst>
        </pc:spChg>
        <pc:picChg chg="del">
          <ac:chgData name="Hélène SAINQUAIN-RIGOLLÉ" userId="b5ee9abf-d3e5-4ced-934e-4992ad905b9a" providerId="ADAL" clId="{4DF9118A-F8E0-459A-99AC-8301861C7105}" dt="2023-12-20T15:47:59.177" v="4565" actId="478"/>
          <ac:picMkLst>
            <pc:docMk/>
            <pc:sldMk cId="2891123911" sldId="534"/>
            <ac:picMk id="3" creationId="{FE4D2B51-661D-A745-C357-AA66575735A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439092C-577F-45BF-950F-85B010B28749}" type="datetimeFigureOut">
              <a:rPr lang="fr-FR" smtClean="0"/>
              <a:t>12/01/2024</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599F227-33FB-4DE8-828C-518C979A2424}" type="slidenum">
              <a:rPr lang="fr-FR" smtClean="0"/>
              <a:t>‹N°›</a:t>
            </a:fld>
            <a:endParaRPr lang="fr-FR"/>
          </a:p>
        </p:txBody>
      </p:sp>
    </p:spTree>
    <p:extLst>
      <p:ext uri="{BB962C8B-B14F-4D97-AF65-F5344CB8AC3E}">
        <p14:creationId xmlns:p14="http://schemas.microsoft.com/office/powerpoint/2010/main" val="1049421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5DFD2B7-B7AE-4B50-8F26-14A7BCE43827}" type="datetimeFigureOut">
              <a:rPr lang="fr-FR" smtClean="0"/>
              <a:t>12/01/2024</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EC5B78-83EA-4EB0-9D25-397B0F6B74CA}" type="slidenum">
              <a:rPr lang="fr-FR" smtClean="0"/>
              <a:t>‹N°›</a:t>
            </a:fld>
            <a:endParaRPr lang="fr-FR"/>
          </a:p>
        </p:txBody>
      </p:sp>
    </p:spTree>
    <p:extLst>
      <p:ext uri="{BB962C8B-B14F-4D97-AF65-F5344CB8AC3E}">
        <p14:creationId xmlns:p14="http://schemas.microsoft.com/office/powerpoint/2010/main" val="3679879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8" name="Image 7" descr="PAGE ENTREE PARTIE.jpg"/>
          <p:cNvPicPr>
            <a:picLocks noChangeAspect="1"/>
          </p:cNvPicPr>
          <p:nvPr userDrawn="1"/>
        </p:nvPicPr>
        <p:blipFill>
          <a:blip r:embed="rId2"/>
          <a:stretch>
            <a:fillRect/>
          </a:stretch>
        </p:blipFill>
        <p:spPr>
          <a:xfrm>
            <a:off x="0" y="0"/>
            <a:ext cx="9144000" cy="6858000"/>
          </a:xfrm>
          <a:prstGeom prst="rect">
            <a:avLst/>
          </a:prstGeom>
        </p:spPr>
      </p:pic>
      <p:sp>
        <p:nvSpPr>
          <p:cNvPr id="4" name="Titre 3"/>
          <p:cNvSpPr>
            <a:spLocks noGrp="1"/>
          </p:cNvSpPr>
          <p:nvPr>
            <p:ph type="title" hasCustomPrompt="1"/>
          </p:nvPr>
        </p:nvSpPr>
        <p:spPr>
          <a:xfrm>
            <a:off x="628650" y="3302000"/>
            <a:ext cx="7886700" cy="727075"/>
          </a:xfrm>
          <a:prstGeom prst="rect">
            <a:avLst/>
          </a:prstGeom>
        </p:spPr>
        <p:txBody>
          <a:bodyPr/>
          <a:lstStyle>
            <a:lvl1pPr>
              <a:defRPr b="1">
                <a:solidFill>
                  <a:srgbClr val="57AF31"/>
                </a:solidFill>
                <a:latin typeface="DIN" panose="02000503040000020003" pitchFamily="2" charset="0"/>
              </a:defRPr>
            </a:lvl1pPr>
          </a:lstStyle>
          <a:p>
            <a:r>
              <a:rPr lang="fr-FR" dirty="0"/>
              <a:t>TITRE DU DOCUMENT</a:t>
            </a:r>
          </a:p>
        </p:txBody>
      </p:sp>
      <p:sp>
        <p:nvSpPr>
          <p:cNvPr id="6" name="Espace réservé du contenu 5"/>
          <p:cNvSpPr>
            <a:spLocks noGrp="1"/>
          </p:cNvSpPr>
          <p:nvPr>
            <p:ph sz="quarter" idx="10" hasCustomPrompt="1"/>
          </p:nvPr>
        </p:nvSpPr>
        <p:spPr>
          <a:xfrm>
            <a:off x="628650" y="4029075"/>
            <a:ext cx="7886700" cy="736600"/>
          </a:xfrm>
          <a:prstGeom prst="rect">
            <a:avLst/>
          </a:prstGeom>
        </p:spPr>
        <p:txBody>
          <a:bodyPr/>
          <a:lstStyle>
            <a:lvl1pPr marL="0" indent="0" algn="ctr">
              <a:buNone/>
              <a:defRPr baseline="0">
                <a:solidFill>
                  <a:srgbClr val="3C3C3B"/>
                </a:solidFill>
                <a:latin typeface="DIN" panose="02000503040000020003" pitchFamily="2" charset="0"/>
              </a:defRPr>
            </a:lvl1pPr>
          </a:lstStyle>
          <a:p>
            <a:pPr lvl="0"/>
            <a:r>
              <a:rPr lang="fr-FR" dirty="0"/>
              <a:t>SOUS-TITRE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descr="PAGE CONTENU.jpg"/>
          <p:cNvPicPr>
            <a:picLocks noChangeAspect="1"/>
          </p:cNvPicPr>
          <p:nvPr userDrawn="1"/>
        </p:nvPicPr>
        <p:blipFill>
          <a:blip r:embed="rId2"/>
          <a:stretch>
            <a:fillRect/>
          </a:stretch>
        </p:blipFill>
        <p:spPr>
          <a:xfrm>
            <a:off x="0" y="0"/>
            <a:ext cx="9144000" cy="6858000"/>
          </a:xfrm>
          <a:prstGeom prst="rect">
            <a:avLst/>
          </a:prstGeom>
        </p:spPr>
      </p:pic>
      <p:sp>
        <p:nvSpPr>
          <p:cNvPr id="3" name="Espace réservé du contenu 2"/>
          <p:cNvSpPr>
            <a:spLocks noGrp="1"/>
          </p:cNvSpPr>
          <p:nvPr>
            <p:ph sz="quarter" idx="10" hasCustomPrompt="1"/>
          </p:nvPr>
        </p:nvSpPr>
        <p:spPr>
          <a:xfrm>
            <a:off x="0" y="-3788"/>
            <a:ext cx="9144000" cy="443533"/>
          </a:xfrm>
          <a:prstGeom prst="rect">
            <a:avLst/>
          </a:prstGeom>
        </p:spPr>
        <p:txBody>
          <a:bodyPr/>
          <a:lstStyle>
            <a:lvl1pPr marL="0" indent="0">
              <a:buNone/>
              <a:defRPr sz="2400" b="1" baseline="0">
                <a:solidFill>
                  <a:schemeClr val="bg1"/>
                </a:solidFill>
                <a:latin typeface="DIN" panose="02000503040000020003" pitchFamily="2" charset="0"/>
              </a:defRPr>
            </a:lvl1pPr>
          </a:lstStyle>
          <a:p>
            <a:pPr lvl="0"/>
            <a:r>
              <a:rPr lang="fr-FR" dirty="0"/>
              <a:t>TITRE DE LA PARTIE</a:t>
            </a:r>
          </a:p>
        </p:txBody>
      </p:sp>
      <p:sp>
        <p:nvSpPr>
          <p:cNvPr id="5" name="Espace réservé du contenu 4"/>
          <p:cNvSpPr>
            <a:spLocks noGrp="1"/>
          </p:cNvSpPr>
          <p:nvPr>
            <p:ph sz="quarter" idx="11" hasCustomPrompt="1"/>
          </p:nvPr>
        </p:nvSpPr>
        <p:spPr>
          <a:xfrm>
            <a:off x="0" y="395670"/>
            <a:ext cx="9144000" cy="209550"/>
          </a:xfrm>
          <a:prstGeom prst="rect">
            <a:avLst/>
          </a:prstGeom>
        </p:spPr>
        <p:txBody>
          <a:bodyPr/>
          <a:lstStyle>
            <a:lvl1pPr marL="0" indent="0">
              <a:buNone/>
              <a:defRPr sz="1200">
                <a:solidFill>
                  <a:schemeClr val="bg1"/>
                </a:solidFill>
              </a:defRPr>
            </a:lvl1pPr>
          </a:lstStyle>
          <a:p>
            <a:pPr lvl="0"/>
            <a:r>
              <a:rPr lang="fr-FR" dirty="0"/>
              <a:t>SOUS-TITRE</a:t>
            </a:r>
          </a:p>
        </p:txBody>
      </p:sp>
      <p:sp>
        <p:nvSpPr>
          <p:cNvPr id="11" name="Espace réservé du contenu 10"/>
          <p:cNvSpPr>
            <a:spLocks noGrp="1"/>
          </p:cNvSpPr>
          <p:nvPr>
            <p:ph sz="quarter" idx="12"/>
          </p:nvPr>
        </p:nvSpPr>
        <p:spPr>
          <a:xfrm>
            <a:off x="296863" y="1123950"/>
            <a:ext cx="8847137" cy="363538"/>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kumimoji="0" lang="fr-FR" sz="1400" b="0" i="0" u="none" strike="noStrike" kern="1200" cap="small" spc="0" normalizeH="0" baseline="0" noProof="0" smtClean="0">
                <a:ln>
                  <a:noFill/>
                </a:ln>
                <a:solidFill>
                  <a:srgbClr val="57AF31"/>
                </a:solidFill>
                <a:effectLst/>
                <a:uLnTx/>
                <a:uFillTx/>
                <a:latin typeface="DIN Medium"/>
                <a:cs typeface="DIN Medium"/>
              </a:defRPr>
            </a:lvl1pPr>
          </a:lstStyle>
          <a:p>
            <a:pPr lvl="0"/>
            <a:endParaRPr lang="fr-FR" dirty="0"/>
          </a:p>
        </p:txBody>
      </p:sp>
      <p:sp>
        <p:nvSpPr>
          <p:cNvPr id="19" name="Espace réservé du contenu 18"/>
          <p:cNvSpPr>
            <a:spLocks noGrp="1"/>
          </p:cNvSpPr>
          <p:nvPr>
            <p:ph sz="quarter" idx="13"/>
          </p:nvPr>
        </p:nvSpPr>
        <p:spPr>
          <a:xfrm>
            <a:off x="1266825" y="1739900"/>
            <a:ext cx="7580313" cy="4230688"/>
          </a:xfrm>
          <a:prstGeom prst="rect">
            <a:avLst/>
          </a:prstGeom>
        </p:spPr>
        <p:txBody>
          <a:bodyPr/>
          <a:lstStyle>
            <a:lvl1pPr marL="0" marR="0" indent="0" algn="just" defTabSz="457200" rtl="0" eaLnBrk="1" fontAlgn="auto" latinLnBrk="0" hangingPunct="1">
              <a:lnSpc>
                <a:spcPct val="100000"/>
              </a:lnSpc>
              <a:spcBef>
                <a:spcPts val="0"/>
              </a:spcBef>
              <a:spcAft>
                <a:spcPts val="0"/>
              </a:spcAft>
              <a:buClrTx/>
              <a:buSzTx/>
              <a:buFontTx/>
              <a:buNone/>
              <a:tabLst/>
              <a:defRPr sz="1200">
                <a:solidFill>
                  <a:srgbClr val="3D3C3F"/>
                </a:solidFill>
                <a:latin typeface="DIN" panose="02000503040000020003" pitchFamily="2" charset="0"/>
              </a:defRPr>
            </a:lvl1p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fr-FR" sz="1100" dirty="0">
              <a:latin typeface="DIN"/>
              <a:cs typeface="DIN"/>
            </a:endParaRPr>
          </a:p>
          <a:p>
            <a:pPr lvl="0"/>
            <a:endParaRPr lang="fr-FR" dirty="0"/>
          </a:p>
        </p:txBody>
      </p:sp>
      <p:sp>
        <p:nvSpPr>
          <p:cNvPr id="8" name="Espace réservé de la date 7"/>
          <p:cNvSpPr>
            <a:spLocks noGrp="1"/>
          </p:cNvSpPr>
          <p:nvPr>
            <p:ph type="dt" sz="half" idx="14"/>
          </p:nvPr>
        </p:nvSpPr>
        <p:spPr/>
        <p:txBody>
          <a:bodyPr/>
          <a:lstStyle/>
          <a:p>
            <a:endParaRPr lang="fr-FR"/>
          </a:p>
        </p:txBody>
      </p:sp>
      <p:sp>
        <p:nvSpPr>
          <p:cNvPr id="9" name="Espace réservé du pied de page 8"/>
          <p:cNvSpPr>
            <a:spLocks noGrp="1"/>
          </p:cNvSpPr>
          <p:nvPr>
            <p:ph type="ftr" sz="quarter" idx="15"/>
          </p:nvPr>
        </p:nvSpPr>
        <p:spPr/>
        <p:txBody>
          <a:bodyPr/>
          <a:lstStyle/>
          <a:p>
            <a:endParaRPr lang="fr-FR"/>
          </a:p>
        </p:txBody>
      </p:sp>
      <p:sp>
        <p:nvSpPr>
          <p:cNvPr id="12" name="Espace réservé du numéro de diapositive 11"/>
          <p:cNvSpPr>
            <a:spLocks noGrp="1"/>
          </p:cNvSpPr>
          <p:nvPr>
            <p:ph type="sldNum" sz="quarter" idx="16"/>
          </p:nvPr>
        </p:nvSpPr>
        <p:spPr>
          <a:xfrm>
            <a:off x="8039100" y="6457950"/>
            <a:ext cx="450850" cy="365125"/>
          </a:xfrm>
        </p:spPr>
        <p:txBody>
          <a:bodyPr/>
          <a:lstStyle/>
          <a:p>
            <a:fld id="{69B5822B-201B-4D90-BFC4-CF433D239FA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pic>
        <p:nvPicPr>
          <p:cNvPr id="8" name="Image 7" descr="PAGE VIERGE.jpg"/>
          <p:cNvPicPr>
            <a:picLocks noChangeAspect="1"/>
          </p:cNvPicPr>
          <p:nvPr userDrawn="1"/>
        </p:nvPicPr>
        <p:blipFill>
          <a:blip r:embed="rId2"/>
          <a:stretch>
            <a:fillRect/>
          </a:stretch>
        </p:blipFill>
        <p:spPr>
          <a:xfrm>
            <a:off x="0" y="0"/>
            <a:ext cx="9144000" cy="6858000"/>
          </a:xfrm>
          <a:prstGeom prst="rect">
            <a:avLst/>
          </a:prstGeom>
        </p:spPr>
      </p:pic>
      <p:pic>
        <p:nvPicPr>
          <p:cNvPr id="9" name="Image 8" descr="MAIN PIED DE PAGE.jpg"/>
          <p:cNvPicPr>
            <a:picLocks noChangeAspect="1"/>
          </p:cNvPicPr>
          <p:nvPr userDrawn="1"/>
        </p:nvPicPr>
        <p:blipFill>
          <a:blip r:embed="rId3"/>
          <a:stretch>
            <a:fillRect/>
          </a:stretch>
        </p:blipFill>
        <p:spPr>
          <a:xfrm>
            <a:off x="8238069" y="6095998"/>
            <a:ext cx="381000" cy="431800"/>
          </a:xfrm>
          <a:prstGeom prst="rect">
            <a:avLst/>
          </a:prstGeom>
        </p:spPr>
      </p:pic>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8026400" y="6496050"/>
            <a:ext cx="488950" cy="365125"/>
          </a:xfrm>
        </p:spPr>
        <p:txBody>
          <a:bodyPr/>
          <a:lstStyle/>
          <a:p>
            <a:fld id="{69B5822B-201B-4D90-BFC4-CF433D239FA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descr="PAGE DE GARDE PPT.jpg"/>
          <p:cNvPicPr>
            <a:picLocks noChangeAspect="1"/>
          </p:cNvPicPr>
          <p:nvPr userDrawn="1"/>
        </p:nvPicPr>
        <p:blipFill>
          <a:blip r:embed="rId6"/>
          <a:stretch>
            <a:fillRect/>
          </a:stretch>
        </p:blipFill>
        <p:spPr>
          <a:xfrm>
            <a:off x="0" y="0"/>
            <a:ext cx="9144000" cy="6858000"/>
          </a:xfrm>
          <a:prstGeom prst="rect">
            <a:avLst/>
          </a:prstGeom>
        </p:spPr>
      </p:pic>
      <p:sp>
        <p:nvSpPr>
          <p:cNvPr id="8" name="Espace réservé du titre 7"/>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a:t>Modifiez le style du titre</a:t>
            </a:r>
          </a:p>
        </p:txBody>
      </p:sp>
      <p:sp>
        <p:nvSpPr>
          <p:cNvPr id="9" name="Espace réservé du texte 8"/>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11" name="Espace réservé du pied de page 10"/>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12" name="Espace réservé du numéro de diapositive 1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5822B-201B-4D90-BFC4-CF433D239FA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2"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intentionsprevoyance@cdg72.fr"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0.svg"/></Relationships>
</file>

<file path=ppt/slides/_rels/slide1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extranet-adp.grassavoye.com/fr/home" TargetMode="Externa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mailto:celine.daubrenet@wtwco.com" TargetMode="Externa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mailto:celine.daubrenet@wtwco.com"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24.png"/><Relationship Id="rId7" Type="http://schemas.openxmlformats.org/officeDocument/2006/relationships/image" Target="../media/image9.png"/><Relationship Id="rId2" Type="http://schemas.openxmlformats.org/officeDocument/2006/relationships/hyperlink" Target="mailto:intentionsprevoyance@cdg72.fr" TargetMode="External"/><Relationship Id="rId1" Type="http://schemas.openxmlformats.org/officeDocument/2006/relationships/slideLayout" Target="../slideLayouts/slideLayout3.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9610" y="3172232"/>
            <a:ext cx="7886700" cy="727075"/>
          </a:xfrm>
        </p:spPr>
        <p:txBody>
          <a:bodyPr>
            <a:noAutofit/>
          </a:bodyPr>
          <a:lstStyle/>
          <a:p>
            <a:br>
              <a:rPr lang="fr-FR" sz="3200" dirty="0">
                <a:solidFill>
                  <a:srgbClr val="3C3C3B"/>
                </a:solidFill>
                <a:latin typeface="Verdana" panose="020B0604030504040204" pitchFamily="34" charset="0"/>
                <a:ea typeface="Verdana" panose="020B0604030504040204" pitchFamily="34" charset="0"/>
                <a:cs typeface="Verdana" panose="020B0604030504040204" pitchFamily="34" charset="0"/>
              </a:rPr>
            </a:br>
            <a:r>
              <a:rPr lang="fr-FR" sz="3200" dirty="0">
                <a:solidFill>
                  <a:srgbClr val="56AF31"/>
                </a:solidFill>
                <a:latin typeface="Verdana" panose="020B0604030504040204" pitchFamily="34" charset="0"/>
                <a:ea typeface="Verdana" panose="020B0604030504040204" pitchFamily="34" charset="0"/>
                <a:cs typeface="Verdana" panose="020B0604030504040204" pitchFamily="34" charset="0"/>
              </a:rPr>
              <a:t>Prévoyance : </a:t>
            </a:r>
            <a:br>
              <a:rPr lang="fr-FR" sz="3200" dirty="0">
                <a:solidFill>
                  <a:srgbClr val="56AF31"/>
                </a:solidFill>
                <a:latin typeface="Verdana" panose="020B0604030504040204" pitchFamily="34" charset="0"/>
                <a:ea typeface="Verdana" panose="020B0604030504040204" pitchFamily="34" charset="0"/>
                <a:cs typeface="Verdana" panose="020B0604030504040204" pitchFamily="34" charset="0"/>
              </a:rPr>
            </a:br>
            <a:r>
              <a:rPr lang="fr-FR" sz="3200" dirty="0">
                <a:solidFill>
                  <a:srgbClr val="56AF31"/>
                </a:solidFill>
                <a:latin typeface="Verdana" panose="020B0604030504040204" pitchFamily="34" charset="0"/>
                <a:ea typeface="Verdana" panose="020B0604030504040204" pitchFamily="34" charset="0"/>
                <a:cs typeface="Verdana" panose="020B0604030504040204" pitchFamily="34" charset="0"/>
              </a:rPr>
              <a:t>Objectif 1</a:t>
            </a:r>
            <a:r>
              <a:rPr lang="fr-FR" sz="3200" baseline="30000" dirty="0">
                <a:solidFill>
                  <a:srgbClr val="56AF31"/>
                </a:solidFill>
                <a:latin typeface="Verdana" panose="020B0604030504040204" pitchFamily="34" charset="0"/>
                <a:ea typeface="Verdana" panose="020B0604030504040204" pitchFamily="34" charset="0"/>
                <a:cs typeface="Verdana" panose="020B0604030504040204" pitchFamily="34" charset="0"/>
              </a:rPr>
              <a:t>er</a:t>
            </a:r>
            <a:r>
              <a:rPr lang="fr-FR" sz="3200" dirty="0">
                <a:solidFill>
                  <a:srgbClr val="56AF31"/>
                </a:solidFill>
                <a:latin typeface="Verdana" panose="020B0604030504040204" pitchFamily="34" charset="0"/>
                <a:ea typeface="Verdana" panose="020B0604030504040204" pitchFamily="34" charset="0"/>
                <a:cs typeface="Verdana" panose="020B0604030504040204" pitchFamily="34" charset="0"/>
              </a:rPr>
              <a:t> janvier 2025</a:t>
            </a:r>
            <a:br>
              <a:rPr lang="fr-FR" sz="3200">
                <a:solidFill>
                  <a:srgbClr val="3C3C3B"/>
                </a:solidFill>
                <a:latin typeface="Verdana" panose="020B0604030504040204" pitchFamily="34" charset="0"/>
                <a:ea typeface="Verdana" panose="020B0604030504040204" pitchFamily="34" charset="0"/>
                <a:cs typeface="Verdana" panose="020B0604030504040204" pitchFamily="34" charset="0"/>
              </a:rPr>
            </a:br>
            <a:br>
              <a:rPr lang="fr-FR" sz="3200">
                <a:solidFill>
                  <a:srgbClr val="3C3C3B"/>
                </a:solidFill>
                <a:latin typeface="Verdana" panose="020B0604030504040204" pitchFamily="34" charset="0"/>
                <a:ea typeface="Verdana" panose="020B0604030504040204" pitchFamily="34" charset="0"/>
                <a:cs typeface="Verdana" panose="020B0604030504040204" pitchFamily="34" charset="0"/>
              </a:rPr>
            </a:br>
            <a:br>
              <a:rPr lang="fr-FR" sz="3200" dirty="0">
                <a:solidFill>
                  <a:srgbClr val="3C3C3B"/>
                </a:solidFill>
                <a:latin typeface="Verdana" panose="020B0604030504040204" pitchFamily="34" charset="0"/>
                <a:ea typeface="Verdana" panose="020B0604030504040204" pitchFamily="34" charset="0"/>
                <a:cs typeface="Verdana" panose="020B0604030504040204" pitchFamily="34" charset="0"/>
              </a:rPr>
            </a:br>
            <a:r>
              <a:rPr lang="fr-FR" sz="3200" dirty="0">
                <a:solidFill>
                  <a:srgbClr val="3C3C3B"/>
                </a:solidFill>
                <a:latin typeface="Verdana" panose="020B0604030504040204" pitchFamily="34" charset="0"/>
                <a:ea typeface="Verdana" panose="020B0604030504040204" pitchFamily="34" charset="0"/>
                <a:cs typeface="Verdana" panose="020B0604030504040204" pitchFamily="34" charset="0"/>
              </a:rPr>
              <a:t>Webinaire du 19 décembre 2023</a:t>
            </a:r>
            <a:endParaRPr lang="fr-FR" sz="3200" i="1" dirty="0">
              <a:solidFill>
                <a:srgbClr val="3C3C3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71861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Lancement d’un marché au niveau régional</a:t>
            </a:r>
          </a:p>
        </p:txBody>
      </p:sp>
      <p:sp>
        <p:nvSpPr>
          <p:cNvPr id="5" name="Espace réservé du contenu 4"/>
          <p:cNvSpPr>
            <a:spLocks noGrp="1"/>
          </p:cNvSpPr>
          <p:nvPr>
            <p:ph sz="quarter" idx="13"/>
          </p:nvPr>
        </p:nvSpPr>
        <p:spPr>
          <a:xfrm>
            <a:off x="-152845" y="970488"/>
            <a:ext cx="8795040" cy="5670024"/>
          </a:xfrm>
        </p:spPr>
        <p:txBody>
          <a:bodyPr>
            <a:noAutofit/>
          </a:bodyPr>
          <a:lstStyle/>
          <a:p>
            <a:pPr lvl="1" indent="0" algn="just">
              <a:buNone/>
            </a:pPr>
            <a:r>
              <a:rPr lang="fr-FR" sz="1800" b="1" u="sng" dirty="0">
                <a:solidFill>
                  <a:srgbClr val="3C3C3B"/>
                </a:solidFill>
              </a:rPr>
              <a:t>Etapes après le lancement du marché et jusqu’au 1</a:t>
            </a:r>
            <a:r>
              <a:rPr lang="fr-FR" sz="1800" b="1" u="sng" baseline="30000" dirty="0">
                <a:solidFill>
                  <a:srgbClr val="3C3C3B"/>
                </a:solidFill>
              </a:rPr>
              <a:t>er</a:t>
            </a:r>
            <a:r>
              <a:rPr lang="fr-FR" sz="1800" b="1" u="sng" dirty="0">
                <a:solidFill>
                  <a:srgbClr val="3C3C3B"/>
                </a:solidFill>
              </a:rPr>
              <a:t> janvier 2025</a:t>
            </a:r>
            <a:r>
              <a:rPr lang="fr-FR" sz="1800" b="1" dirty="0">
                <a:solidFill>
                  <a:srgbClr val="3C3C3B"/>
                </a:solidFill>
              </a:rPr>
              <a:t> :</a:t>
            </a:r>
          </a:p>
          <a:p>
            <a:pPr lvl="1" indent="0" algn="just">
              <a:buNone/>
            </a:pPr>
            <a:endParaRPr lang="fr-FR" sz="1050" dirty="0">
              <a:solidFill>
                <a:srgbClr val="3C3C3B"/>
              </a:solidFill>
            </a:endParaRPr>
          </a:p>
          <a:p>
            <a:pPr lvl="1" indent="0" algn="just">
              <a:buNone/>
            </a:pPr>
            <a:r>
              <a:rPr lang="fr-FR" sz="2000" dirty="0">
                <a:solidFill>
                  <a:srgbClr val="3C3C3B"/>
                </a:solidFill>
              </a:rPr>
              <a:t>- </a:t>
            </a:r>
            <a:r>
              <a:rPr lang="fr-FR" sz="2000" b="1" dirty="0">
                <a:solidFill>
                  <a:srgbClr val="56AF31"/>
                </a:solidFill>
              </a:rPr>
              <a:t>Nouvelle d</a:t>
            </a:r>
            <a:r>
              <a:rPr lang="fr-FR" sz="2000" b="1" dirty="0">
                <a:solidFill>
                  <a:schemeClr val="accent1"/>
                </a:solidFill>
              </a:rPr>
              <a:t>élibération</a:t>
            </a:r>
            <a:r>
              <a:rPr lang="fr-FR" sz="2000" dirty="0">
                <a:solidFill>
                  <a:srgbClr val="3C3C3B"/>
                </a:solidFill>
              </a:rPr>
              <a:t> après passage en </a:t>
            </a:r>
            <a:r>
              <a:rPr lang="fr-FR" sz="2000" b="1" dirty="0">
                <a:solidFill>
                  <a:schemeClr val="accent1"/>
                </a:solidFill>
              </a:rPr>
              <a:t>CST</a:t>
            </a:r>
            <a:r>
              <a:rPr lang="fr-FR" sz="2000" dirty="0">
                <a:solidFill>
                  <a:srgbClr val="3C3C3B"/>
                </a:solidFill>
              </a:rPr>
              <a:t> pour adhérer au contrat collectif conclu avant l’été 2024 par le CDG 72 (</a:t>
            </a:r>
            <a:r>
              <a:rPr lang="fr-FR" sz="2000" i="1" dirty="0">
                <a:solidFill>
                  <a:srgbClr val="3C3C3B"/>
                </a:solidFill>
              </a:rPr>
              <a:t>pour rappel, dates des CST : 24 septembre et 26 novembre 2024</a:t>
            </a:r>
            <a:r>
              <a:rPr lang="fr-FR" sz="2000" dirty="0">
                <a:solidFill>
                  <a:srgbClr val="3C3C3B"/>
                </a:solidFill>
              </a:rPr>
              <a:t>)</a:t>
            </a:r>
          </a:p>
          <a:p>
            <a:pPr lvl="1" indent="0" algn="just">
              <a:buNone/>
            </a:pPr>
            <a:endParaRPr lang="fr-FR" sz="2000" dirty="0">
              <a:solidFill>
                <a:srgbClr val="3C3C3B"/>
              </a:solidFill>
            </a:endParaRPr>
          </a:p>
          <a:p>
            <a:pPr lvl="1" indent="0" algn="just">
              <a:buNone/>
            </a:pPr>
            <a:r>
              <a:rPr lang="fr-FR" sz="1800" b="1" u="sng" dirty="0">
                <a:solidFill>
                  <a:srgbClr val="3C3C3B"/>
                </a:solidFill>
              </a:rPr>
              <a:t>Adhésion possible après que les assureurs aient été choisis pour les CT n’ayant pas donné mandat avant le 5 avril 2024</a:t>
            </a:r>
            <a:r>
              <a:rPr lang="fr-FR" sz="1800" b="1" dirty="0">
                <a:solidFill>
                  <a:srgbClr val="3C3C3B"/>
                </a:solidFill>
              </a:rPr>
              <a:t>: </a:t>
            </a:r>
            <a:r>
              <a:rPr lang="fr-FR" sz="1800" b="1" u="sng" dirty="0">
                <a:solidFill>
                  <a:srgbClr val="3C3C3B"/>
                </a:solidFill>
              </a:rPr>
              <a:t> </a:t>
            </a:r>
            <a:endParaRPr lang="fr-FR" sz="1800" b="1" dirty="0">
              <a:solidFill>
                <a:srgbClr val="3C3C3B"/>
              </a:solidFill>
            </a:endParaRPr>
          </a:p>
          <a:p>
            <a:pPr lvl="1" indent="0" algn="just">
              <a:buNone/>
            </a:pPr>
            <a:endParaRPr lang="fr-FR" sz="2000" dirty="0">
              <a:solidFill>
                <a:srgbClr val="3C3C3B"/>
              </a:solidFill>
            </a:endParaRPr>
          </a:p>
          <a:p>
            <a:pPr lvl="1" indent="0" algn="just">
              <a:buNone/>
            </a:pPr>
            <a:r>
              <a:rPr lang="fr-FR" sz="2000" dirty="0">
                <a:solidFill>
                  <a:srgbClr val="3C3C3B"/>
                </a:solidFill>
              </a:rPr>
              <a:t>Délibération après avis du CST </a:t>
            </a:r>
            <a:r>
              <a:rPr lang="fr-FR" sz="2000" dirty="0">
                <a:solidFill>
                  <a:srgbClr val="3C3C3B"/>
                </a:solidFill>
                <a:sym typeface="Wingdings" panose="05000000000000000000" pitchFamily="2" charset="2"/>
              </a:rPr>
              <a:t> Adhésion possible </a:t>
            </a:r>
            <a:r>
              <a:rPr lang="fr-FR" sz="2000" b="1" dirty="0">
                <a:solidFill>
                  <a:schemeClr val="accent1"/>
                </a:solidFill>
                <a:sym typeface="Wingdings" panose="05000000000000000000" pitchFamily="2" charset="2"/>
              </a:rPr>
              <a:t>sous réserve </a:t>
            </a:r>
            <a:r>
              <a:rPr lang="fr-FR" sz="2000" dirty="0">
                <a:sym typeface="Wingdings" panose="05000000000000000000" pitchFamily="2" charset="2"/>
              </a:rPr>
              <a:t>:</a:t>
            </a:r>
          </a:p>
          <a:p>
            <a:pPr lvl="1" indent="0" algn="just">
              <a:buNone/>
            </a:pPr>
            <a:r>
              <a:rPr lang="fr-FR" sz="2000" dirty="0">
                <a:solidFill>
                  <a:srgbClr val="3C3C3B"/>
                </a:solidFill>
                <a:sym typeface="Wingdings" panose="05000000000000000000" pitchFamily="2" charset="2"/>
              </a:rPr>
              <a:t>- que l’analyse statistique de leurs données relative à l’absentéisme ne révèle pas que leur adhésion entraîne un déséquilibre du marché</a:t>
            </a:r>
          </a:p>
          <a:p>
            <a:pPr lvl="1" indent="0" algn="just">
              <a:buNone/>
            </a:pPr>
            <a:r>
              <a:rPr lang="fr-FR" sz="2000" dirty="0">
                <a:solidFill>
                  <a:srgbClr val="3C3C3B"/>
                </a:solidFill>
                <a:sym typeface="Wingdings" panose="05000000000000000000" pitchFamily="2" charset="2"/>
              </a:rPr>
              <a:t>- de l’accord du CDG 72 et de l’assureur</a:t>
            </a:r>
            <a:endParaRPr lang="fr-FR" sz="2000" dirty="0">
              <a:solidFill>
                <a:srgbClr val="3C3C3B"/>
              </a:solidFill>
            </a:endParaRPr>
          </a:p>
          <a:p>
            <a:pPr lvl="1" indent="0" algn="just">
              <a:buNone/>
            </a:pPr>
            <a:endParaRPr lang="fr-FR" sz="2000" dirty="0">
              <a:solidFill>
                <a:srgbClr val="3C3C3B"/>
              </a:solidFill>
            </a:endParaRP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10</a:t>
            </a:fld>
            <a:endParaRPr lang="fr-FR"/>
          </a:p>
        </p:txBody>
      </p:sp>
    </p:spTree>
    <p:extLst>
      <p:ext uri="{BB962C8B-B14F-4D97-AF65-F5344CB8AC3E}">
        <p14:creationId xmlns:p14="http://schemas.microsoft.com/office/powerpoint/2010/main" val="337192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3A2299-496B-444B-BB8D-901E9483B835}"/>
              </a:ext>
            </a:extLst>
          </p:cNvPr>
          <p:cNvSpPr>
            <a:spLocks noGrp="1"/>
          </p:cNvSpPr>
          <p:nvPr>
            <p:ph type="title"/>
          </p:nvPr>
        </p:nvSpPr>
        <p:spPr/>
        <p:txBody>
          <a:bodyPr>
            <a:normAutofit fontScale="90000"/>
          </a:bodyPr>
          <a:lstStyle/>
          <a:p>
            <a:r>
              <a:rPr lang="fr-FR" sz="3200" dirty="0">
                <a:latin typeface="+mn-lt"/>
              </a:rPr>
              <a:t>II- Recueil des intentions des collectivités</a:t>
            </a:r>
          </a:p>
        </p:txBody>
      </p:sp>
    </p:spTree>
    <p:extLst>
      <p:ext uri="{BB962C8B-B14F-4D97-AF65-F5344CB8AC3E}">
        <p14:creationId xmlns:p14="http://schemas.microsoft.com/office/powerpoint/2010/main" val="234685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Un engagement formel dès le recueil des intentions ?</a:t>
            </a:r>
          </a:p>
        </p:txBody>
      </p:sp>
      <p:sp>
        <p:nvSpPr>
          <p:cNvPr id="5" name="Espace réservé du contenu 4"/>
          <p:cNvSpPr>
            <a:spLocks noGrp="1"/>
          </p:cNvSpPr>
          <p:nvPr>
            <p:ph sz="quarter" idx="13"/>
          </p:nvPr>
        </p:nvSpPr>
        <p:spPr>
          <a:xfrm>
            <a:off x="-392176" y="738787"/>
            <a:ext cx="8795040" cy="5670024"/>
          </a:xfrm>
        </p:spPr>
        <p:txBody>
          <a:bodyPr>
            <a:noAutofit/>
          </a:bodyPr>
          <a:lstStyle/>
          <a:p>
            <a:pPr lvl="1" indent="0" algn="just">
              <a:buNone/>
            </a:pPr>
            <a:endParaRPr lang="fr-FR" sz="1400" b="1" dirty="0"/>
          </a:p>
          <a:p>
            <a:pPr lvl="1" indent="0" algn="just">
              <a:buNone/>
            </a:pPr>
            <a:endParaRPr lang="fr-FR" sz="2400" b="1" dirty="0"/>
          </a:p>
          <a:p>
            <a:pPr lvl="1" indent="0" algn="just">
              <a:buNone/>
            </a:pPr>
            <a:endParaRPr lang="fr-FR" sz="2400" b="1" dirty="0"/>
          </a:p>
          <a:p>
            <a:pPr lvl="1" indent="0" algn="just">
              <a:buNone/>
            </a:pPr>
            <a:endParaRPr lang="fr-FR" sz="1600" dirty="0"/>
          </a:p>
          <a:p>
            <a:pPr lvl="1" indent="0" algn="just">
              <a:buNone/>
            </a:pPr>
            <a:endParaRPr lang="fr-FR" sz="1600" dirty="0"/>
          </a:p>
          <a:p>
            <a:pPr lvl="1" indent="0" algn="just">
              <a:buNone/>
            </a:pPr>
            <a:endParaRPr lang="fr-FR" sz="2400" b="1" dirty="0"/>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12</a:t>
            </a:fld>
            <a:endParaRPr lang="fr-FR"/>
          </a:p>
        </p:txBody>
      </p:sp>
      <p:sp>
        <p:nvSpPr>
          <p:cNvPr id="4" name="Espace réservé du contenu 4">
            <a:extLst>
              <a:ext uri="{FF2B5EF4-FFF2-40B4-BE49-F238E27FC236}">
                <a16:creationId xmlns:a16="http://schemas.microsoft.com/office/drawing/2014/main" id="{AF89CAE2-46E1-F6D2-E358-AEF13A5BD27F}"/>
              </a:ext>
            </a:extLst>
          </p:cNvPr>
          <p:cNvSpPr txBox="1">
            <a:spLocks/>
          </p:cNvSpPr>
          <p:nvPr/>
        </p:nvSpPr>
        <p:spPr>
          <a:xfrm>
            <a:off x="-392176" y="973918"/>
            <a:ext cx="8795040" cy="5670024"/>
          </a:xfrm>
          <a:prstGeom prst="rect">
            <a:avLst/>
          </a:prstGeom>
        </p:spPr>
        <p:txBody>
          <a:bodyPr vert="horz" lIns="91440" tIns="45720" rIns="91440" bIns="45720" rtlCol="0">
            <a:noAutofit/>
          </a:bodyPr>
          <a:lstStyle>
            <a:lvl1pPr marL="0" marR="0" indent="0" algn="just" defTabSz="457200" rtl="0" eaLnBrk="1" fontAlgn="auto" latinLnBrk="0" hangingPunct="1">
              <a:lnSpc>
                <a:spcPct val="100000"/>
              </a:lnSpc>
              <a:spcBef>
                <a:spcPts val="0"/>
              </a:spcBef>
              <a:spcAft>
                <a:spcPts val="0"/>
              </a:spcAft>
              <a:buClrTx/>
              <a:buSzTx/>
              <a:buFontTx/>
              <a:buNone/>
              <a:tabLst/>
              <a:defRPr sz="1200" kern="1200">
                <a:solidFill>
                  <a:srgbClr val="3D3C3F"/>
                </a:solidFill>
                <a:latin typeface="DIN" panose="02000503040000020003" pitchFamily="2"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lgn="just">
              <a:buFont typeface="Arial"/>
              <a:buNone/>
            </a:pPr>
            <a:r>
              <a:rPr lang="fr-FR" sz="1800" dirty="0">
                <a:latin typeface="Verdana" panose="020B0604030504040204" pitchFamily="34" charset="0"/>
                <a:ea typeface="Times New Roman" panose="02020603050405020304" pitchFamily="18" charset="0"/>
                <a:cs typeface="ArialNarrow"/>
              </a:rPr>
              <a:t>Un courrier a été envoyé par mail à l’ensemble des collectivités et établissements affiliés ou non-affiliés et mis à disposition sur le site Internet.</a:t>
            </a:r>
          </a:p>
          <a:p>
            <a:pPr lvl="1" indent="0" algn="just">
              <a:buFont typeface="Arial"/>
              <a:buNone/>
            </a:pPr>
            <a:endParaRPr lang="fr-FR" sz="1800" dirty="0">
              <a:effectLst/>
              <a:latin typeface="Verdana" panose="020B0604030504040204" pitchFamily="34" charset="0"/>
              <a:ea typeface="Times New Roman" panose="02020603050405020304" pitchFamily="18" charset="0"/>
              <a:cs typeface="ArialNarrow"/>
            </a:endParaRPr>
          </a:p>
          <a:p>
            <a:pPr lvl="1" indent="0" algn="just">
              <a:buFont typeface="Arial"/>
              <a:buNone/>
            </a:pPr>
            <a:r>
              <a:rPr lang="fr-FR" sz="1800" dirty="0">
                <a:latin typeface="Verdana" panose="020B0604030504040204" pitchFamily="34" charset="0"/>
                <a:ea typeface="Times New Roman" panose="02020603050405020304" pitchFamily="18" charset="0"/>
                <a:cs typeface="ArialNarrow"/>
              </a:rPr>
              <a:t>Il comprend:</a:t>
            </a:r>
          </a:p>
          <a:p>
            <a:pPr lvl="1" indent="0" algn="just">
              <a:buFont typeface="Arial"/>
              <a:buNone/>
            </a:pPr>
            <a:endParaRPr lang="fr-FR" sz="800" dirty="0">
              <a:latin typeface="Verdana" panose="020B0604030504040204" pitchFamily="34" charset="0"/>
              <a:ea typeface="Times New Roman" panose="02020603050405020304" pitchFamily="18" charset="0"/>
              <a:cs typeface="ArialNarrow"/>
            </a:endParaRPr>
          </a:p>
          <a:p>
            <a:pPr lvl="1" indent="0" algn="just">
              <a:buFont typeface="Arial"/>
              <a:buNone/>
            </a:pPr>
            <a:r>
              <a:rPr lang="fr-FR" sz="1800" dirty="0">
                <a:effectLst/>
                <a:latin typeface="Verdana" panose="020B0604030504040204" pitchFamily="34" charset="0"/>
                <a:ea typeface="Times New Roman" panose="02020603050405020304" pitchFamily="18" charset="0"/>
                <a:cs typeface="ArialNarrow"/>
              </a:rPr>
              <a:t>- une </a:t>
            </a:r>
            <a:r>
              <a:rPr lang="fr-FR" sz="1800" b="1" dirty="0">
                <a:solidFill>
                  <a:srgbClr val="57AF31"/>
                </a:solidFill>
                <a:effectLst/>
                <a:latin typeface="Verdana" panose="020B0604030504040204" pitchFamily="34" charset="0"/>
                <a:ea typeface="Times New Roman" panose="02020603050405020304" pitchFamily="18" charset="0"/>
                <a:cs typeface="ArialNarrow"/>
              </a:rPr>
              <a:t>déclaration d’intention </a:t>
            </a:r>
            <a:r>
              <a:rPr lang="fr-FR" sz="1800" dirty="0">
                <a:effectLst/>
                <a:latin typeface="Verdana" panose="020B0604030504040204" pitchFamily="34" charset="0"/>
                <a:ea typeface="Times New Roman" panose="02020603050405020304" pitchFamily="18" charset="0"/>
                <a:cs typeface="ArialNarrow"/>
              </a:rPr>
              <a:t>de participer au projet de consultation relative à la couverture du risque prévoyance,</a:t>
            </a:r>
          </a:p>
          <a:p>
            <a:pPr lvl="1" indent="0" algn="just">
              <a:buFont typeface="Arial"/>
              <a:buNone/>
            </a:pPr>
            <a:endParaRPr lang="fr-FR" sz="800" dirty="0">
              <a:latin typeface="Verdana" panose="020B0604030504040204" pitchFamily="34" charset="0"/>
              <a:ea typeface="Times New Roman" panose="02020603050405020304" pitchFamily="18" charset="0"/>
              <a:cs typeface="ArialNarrow"/>
            </a:endParaRPr>
          </a:p>
          <a:p>
            <a:pPr lvl="1" indent="0" algn="just">
              <a:buFont typeface="Arial"/>
              <a:buNone/>
            </a:pPr>
            <a:r>
              <a:rPr lang="fr-FR" sz="1800" dirty="0">
                <a:effectLst/>
                <a:latin typeface="Verdana" panose="020B0604030504040204" pitchFamily="34" charset="0"/>
                <a:ea typeface="Times New Roman" panose="02020603050405020304" pitchFamily="18" charset="0"/>
                <a:cs typeface="ArialNarrow"/>
              </a:rPr>
              <a:t>- un fichier Excel (3 onglets) recueillant les </a:t>
            </a:r>
            <a:r>
              <a:rPr lang="fr-FR" sz="1800" b="1" dirty="0">
                <a:solidFill>
                  <a:srgbClr val="57AF31"/>
                </a:solidFill>
                <a:effectLst/>
                <a:latin typeface="Verdana" panose="020B0604030504040204" pitchFamily="34" charset="0"/>
                <a:ea typeface="Times New Roman" panose="02020603050405020304" pitchFamily="18" charset="0"/>
                <a:cs typeface="ArialNarrow"/>
              </a:rPr>
              <a:t>données sociales</a:t>
            </a:r>
            <a:r>
              <a:rPr lang="fr-FR" sz="1800" dirty="0">
                <a:effectLst/>
                <a:latin typeface="Verdana" panose="020B0604030504040204" pitchFamily="34" charset="0"/>
                <a:ea typeface="Times New Roman" panose="02020603050405020304" pitchFamily="18" charset="0"/>
                <a:cs typeface="ArialNarrow"/>
              </a:rPr>
              <a:t>.</a:t>
            </a:r>
          </a:p>
          <a:p>
            <a:pPr lvl="1" indent="0" algn="just">
              <a:buFont typeface="Arial"/>
              <a:buNone/>
            </a:pPr>
            <a:endParaRPr lang="fr-FR" sz="1800" dirty="0">
              <a:latin typeface="Verdana" panose="020B0604030504040204" pitchFamily="34" charset="0"/>
              <a:ea typeface="Times New Roman" panose="02020603050405020304" pitchFamily="18" charset="0"/>
              <a:cs typeface="ArialNarrow"/>
            </a:endParaRPr>
          </a:p>
          <a:p>
            <a:pPr lvl="1" indent="0" algn="just">
              <a:buFont typeface="Arial"/>
              <a:buNone/>
            </a:pPr>
            <a:r>
              <a:rPr lang="fr-FR" sz="1800" dirty="0">
                <a:latin typeface="Verdana" panose="020B0604030504040204" pitchFamily="34" charset="0"/>
                <a:ea typeface="Times New Roman" panose="02020603050405020304" pitchFamily="18" charset="0"/>
                <a:cs typeface="ArialNarrow"/>
              </a:rPr>
              <a:t>A ce stade, c</a:t>
            </a:r>
            <a:r>
              <a:rPr lang="fr-FR" sz="1800" dirty="0">
                <a:effectLst/>
                <a:latin typeface="Verdana" panose="020B0604030504040204" pitchFamily="34" charset="0"/>
                <a:ea typeface="Times New Roman" panose="02020603050405020304" pitchFamily="18" charset="0"/>
                <a:cs typeface="ArialNarrow"/>
              </a:rPr>
              <a:t>ette déclaration ne vous engage pas de manière formelle et vous conservez votre choix d’adhérer ou non à la convention lorsque les conditions financières seront connues (</a:t>
            </a:r>
            <a:r>
              <a:rPr lang="fr-FR" sz="1800" b="1" dirty="0">
                <a:effectLst/>
                <a:latin typeface="Verdana" panose="020B0604030504040204" pitchFamily="34" charset="0"/>
                <a:ea typeface="Times New Roman" panose="02020603050405020304" pitchFamily="18" charset="0"/>
                <a:cs typeface="ArialNarrow"/>
              </a:rPr>
              <a:t>sous la réserve précédemment évoquée de l’absence de déséquilibre du marché</a:t>
            </a:r>
            <a:r>
              <a:rPr lang="fr-FR" sz="1800" dirty="0">
                <a:effectLst/>
                <a:latin typeface="Verdana" panose="020B0604030504040204" pitchFamily="34" charset="0"/>
                <a:ea typeface="Times New Roman" panose="02020603050405020304" pitchFamily="18" charset="0"/>
                <a:cs typeface="ArialNarrow"/>
              </a:rPr>
              <a:t>) </a:t>
            </a:r>
            <a:endParaRPr lang="fr-FR" sz="1600" dirty="0"/>
          </a:p>
          <a:p>
            <a:pPr lvl="1" indent="0" algn="just">
              <a:buFont typeface="Arial"/>
              <a:buNone/>
            </a:pPr>
            <a:endParaRPr lang="fr-FR" sz="1600" dirty="0"/>
          </a:p>
          <a:p>
            <a:pPr lvl="1" indent="0" algn="ctr">
              <a:buFont typeface="Arial"/>
              <a:buNone/>
            </a:pPr>
            <a:r>
              <a:rPr lang="fr-FR" sz="2400" b="1" dirty="0">
                <a:solidFill>
                  <a:srgbClr val="57AF31"/>
                </a:solidFill>
              </a:rPr>
              <a:t>MAIS …</a:t>
            </a:r>
          </a:p>
        </p:txBody>
      </p:sp>
    </p:spTree>
    <p:extLst>
      <p:ext uri="{BB962C8B-B14F-4D97-AF65-F5344CB8AC3E}">
        <p14:creationId xmlns:p14="http://schemas.microsoft.com/office/powerpoint/2010/main" val="304112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Objectif et enjeu du recueil des intentions</a:t>
            </a:r>
          </a:p>
        </p:txBody>
      </p:sp>
      <p:sp>
        <p:nvSpPr>
          <p:cNvPr id="5" name="Espace réservé du contenu 4"/>
          <p:cNvSpPr>
            <a:spLocks noGrp="1"/>
          </p:cNvSpPr>
          <p:nvPr>
            <p:ph sz="quarter" idx="13"/>
          </p:nvPr>
        </p:nvSpPr>
        <p:spPr>
          <a:xfrm>
            <a:off x="-392176" y="973918"/>
            <a:ext cx="8795040" cy="5670024"/>
          </a:xfrm>
        </p:spPr>
        <p:txBody>
          <a:bodyPr>
            <a:noAutofit/>
          </a:bodyPr>
          <a:lstStyle/>
          <a:p>
            <a:pPr lvl="1" indent="0" algn="just">
              <a:buNone/>
            </a:pPr>
            <a:r>
              <a:rPr lang="fr-FR" sz="2000" b="1" dirty="0"/>
              <a:t>L’objectif:</a:t>
            </a:r>
          </a:p>
          <a:p>
            <a:pPr lvl="1" indent="0" algn="just">
              <a:buNone/>
            </a:pPr>
            <a:endParaRPr lang="fr-FR" sz="1400" b="1" dirty="0"/>
          </a:p>
          <a:p>
            <a:pPr lvl="1" indent="0" algn="just">
              <a:buNone/>
            </a:pPr>
            <a:r>
              <a:rPr lang="fr-FR" sz="1600" b="0" i="0" dirty="0">
                <a:effectLst/>
                <a:latin typeface="+mj-lt"/>
              </a:rPr>
              <a:t>Pour déterminer les lots, il est indispensable d’établir le nombre de collectivités intéressées et leurs caractéristiques afin de déterminer la base sur laquelle les consultations des assureurs s’opèreront et les modalités financières des conventions.</a:t>
            </a:r>
          </a:p>
          <a:p>
            <a:pPr lvl="1" indent="0" algn="just">
              <a:buNone/>
            </a:pPr>
            <a:endParaRPr lang="fr-FR" sz="1600" dirty="0">
              <a:latin typeface="+mj-lt"/>
            </a:endParaRPr>
          </a:p>
          <a:p>
            <a:pPr lvl="1" indent="0" algn="just">
              <a:buNone/>
            </a:pPr>
            <a:r>
              <a:rPr lang="fr-FR" sz="2000" b="1" dirty="0"/>
              <a:t>L’enjeu:</a:t>
            </a:r>
          </a:p>
          <a:p>
            <a:pPr lvl="1" indent="0" algn="just">
              <a:buNone/>
            </a:pPr>
            <a:endParaRPr lang="fr-FR" sz="1600" b="1" dirty="0">
              <a:latin typeface="+mj-lt"/>
            </a:endParaRPr>
          </a:p>
          <a:p>
            <a:pPr lvl="1" indent="0" algn="just">
              <a:buNone/>
            </a:pPr>
            <a:r>
              <a:rPr lang="fr-FR" sz="1600" dirty="0">
                <a:latin typeface="+mj-lt"/>
              </a:rPr>
              <a:t>Une participation massive des collectivités dès le stade du recueil d’intention permettra :</a:t>
            </a:r>
          </a:p>
          <a:p>
            <a:pPr lvl="1" indent="0" algn="just">
              <a:buNone/>
            </a:pPr>
            <a:endParaRPr lang="fr-FR" sz="800" dirty="0">
              <a:latin typeface="+mj-lt"/>
            </a:endParaRPr>
          </a:p>
          <a:p>
            <a:pPr lvl="1" indent="0" algn="just">
              <a:buNone/>
            </a:pPr>
            <a:r>
              <a:rPr lang="fr-FR" sz="1600" dirty="0">
                <a:latin typeface="+mj-lt"/>
              </a:rPr>
              <a:t>- de lancer un marché correspondant aux besoins réels des collectivités,</a:t>
            </a:r>
          </a:p>
          <a:p>
            <a:pPr lvl="1" indent="0" algn="just">
              <a:buNone/>
            </a:pPr>
            <a:endParaRPr lang="fr-FR" sz="800" dirty="0">
              <a:latin typeface="+mj-lt"/>
            </a:endParaRPr>
          </a:p>
          <a:p>
            <a:pPr lvl="1" indent="0" algn="just">
              <a:buNone/>
            </a:pPr>
            <a:r>
              <a:rPr lang="fr-FR" sz="1600" dirty="0">
                <a:latin typeface="+mj-lt"/>
              </a:rPr>
              <a:t>- d’obtenir des offres financières plus avantageuses.</a:t>
            </a:r>
          </a:p>
          <a:p>
            <a:pPr lvl="1" indent="0" algn="just">
              <a:buNone/>
            </a:pPr>
            <a:endParaRPr lang="fr-FR" sz="1400" dirty="0">
              <a:latin typeface="+mj-lt"/>
            </a:endParaRPr>
          </a:p>
          <a:p>
            <a:pPr lvl="1" indent="0" algn="just">
              <a:buNone/>
            </a:pPr>
            <a:r>
              <a:rPr lang="fr-FR" sz="2000" b="1" dirty="0">
                <a:sym typeface="Wingdings" panose="05000000000000000000" pitchFamily="2" charset="2"/>
              </a:rPr>
              <a:t> </a:t>
            </a:r>
            <a:r>
              <a:rPr lang="fr-FR" sz="2000" b="1" dirty="0">
                <a:solidFill>
                  <a:srgbClr val="57AF31"/>
                </a:solidFill>
                <a:sym typeface="Wingdings" panose="05000000000000000000" pitchFamily="2" charset="2"/>
              </a:rPr>
              <a:t>L’importance de la transmission de données sociales et statistiques fiables</a:t>
            </a:r>
            <a:endParaRPr lang="fr-FR" sz="2000" b="1" dirty="0">
              <a:solidFill>
                <a:srgbClr val="57AF31"/>
              </a:solidFill>
            </a:endParaRPr>
          </a:p>
          <a:p>
            <a:pPr lvl="1" indent="0" algn="just">
              <a:buNone/>
            </a:pPr>
            <a:endParaRPr lang="fr-FR" sz="1600" dirty="0"/>
          </a:p>
          <a:p>
            <a:pPr lvl="1" indent="0" algn="just">
              <a:buNone/>
            </a:pPr>
            <a:endParaRPr lang="fr-FR" sz="1600" dirty="0"/>
          </a:p>
          <a:p>
            <a:pPr lvl="1" indent="0" algn="just">
              <a:buNone/>
            </a:pPr>
            <a:endParaRPr lang="fr-FR" sz="2400" b="1" dirty="0"/>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13</a:t>
            </a:fld>
            <a:endParaRPr lang="fr-FR"/>
          </a:p>
        </p:txBody>
      </p:sp>
    </p:spTree>
    <p:extLst>
      <p:ext uri="{BB962C8B-B14F-4D97-AF65-F5344CB8AC3E}">
        <p14:creationId xmlns:p14="http://schemas.microsoft.com/office/powerpoint/2010/main" val="2763921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3A2299-496B-444B-BB8D-901E9483B835}"/>
              </a:ext>
            </a:extLst>
          </p:cNvPr>
          <p:cNvSpPr>
            <a:spLocks noGrp="1"/>
          </p:cNvSpPr>
          <p:nvPr>
            <p:ph type="title"/>
          </p:nvPr>
        </p:nvSpPr>
        <p:spPr/>
        <p:txBody>
          <a:bodyPr>
            <a:normAutofit fontScale="90000"/>
          </a:bodyPr>
          <a:lstStyle/>
          <a:p>
            <a:r>
              <a:rPr lang="fr-FR" sz="3200" dirty="0">
                <a:latin typeface="+mn-lt"/>
              </a:rPr>
              <a:t>III- Les données sociales et statistiques: comment remplir le fichier Excel ?</a:t>
            </a:r>
          </a:p>
        </p:txBody>
      </p:sp>
    </p:spTree>
    <p:extLst>
      <p:ext uri="{BB962C8B-B14F-4D97-AF65-F5344CB8AC3E}">
        <p14:creationId xmlns:p14="http://schemas.microsoft.com/office/powerpoint/2010/main" val="3590275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Les ressources internes et externes</a:t>
            </a:r>
          </a:p>
        </p:txBody>
      </p:sp>
      <p:sp>
        <p:nvSpPr>
          <p:cNvPr id="5" name="Espace réservé du contenu 4"/>
          <p:cNvSpPr>
            <a:spLocks noGrp="1"/>
          </p:cNvSpPr>
          <p:nvPr>
            <p:ph sz="quarter" idx="13"/>
          </p:nvPr>
        </p:nvSpPr>
        <p:spPr>
          <a:xfrm>
            <a:off x="295828" y="970488"/>
            <a:ext cx="8795040" cy="5670024"/>
          </a:xfrm>
        </p:spPr>
        <p:txBody>
          <a:bodyPr>
            <a:noAutofit/>
          </a:bodyPr>
          <a:lstStyle/>
          <a:p>
            <a:r>
              <a:rPr lang="fr-FR" sz="1600" b="0" i="0" u="none" strike="noStrike" baseline="0" dirty="0">
                <a:latin typeface="+mj-lt"/>
              </a:rPr>
              <a:t>Vous disposez de ressources internes et externes permettant de remplir le fichier Excel (3 onglets). </a:t>
            </a:r>
            <a:r>
              <a:rPr lang="fr-FR" sz="1600" dirty="0">
                <a:latin typeface="+mj-lt"/>
              </a:rPr>
              <a:t>Voici quelques pistes:</a:t>
            </a:r>
          </a:p>
          <a:p>
            <a:endParaRPr lang="fr-FR" sz="1600" b="1" dirty="0">
              <a:latin typeface="+mj-lt"/>
            </a:endParaRPr>
          </a:p>
          <a:p>
            <a:r>
              <a:rPr lang="fr-FR" sz="1600" dirty="0">
                <a:latin typeface="+mj-lt"/>
              </a:rPr>
              <a:t>-</a:t>
            </a:r>
            <a:r>
              <a:rPr lang="fr-FR" sz="1600" b="1" dirty="0">
                <a:latin typeface="+mj-lt"/>
              </a:rPr>
              <a:t> votre logiciel Paie </a:t>
            </a:r>
            <a:r>
              <a:rPr lang="fr-FR" sz="1600" dirty="0">
                <a:latin typeface="+mj-lt"/>
              </a:rPr>
              <a:t>: vous y trouvez le nombre d’agents, leur rattachement IRCANTEC ou CNRACL, les arrêts de travail, les rémunérations, etc.</a:t>
            </a:r>
          </a:p>
          <a:p>
            <a:endParaRPr lang="fr-FR" sz="1600" b="1" dirty="0">
              <a:latin typeface="+mj-lt"/>
            </a:endParaRPr>
          </a:p>
          <a:p>
            <a:r>
              <a:rPr lang="fr-FR" sz="1600" dirty="0">
                <a:latin typeface="+mj-lt"/>
              </a:rPr>
              <a:t>-</a:t>
            </a:r>
            <a:r>
              <a:rPr lang="fr-FR" sz="1600" b="1" dirty="0">
                <a:latin typeface="+mj-lt"/>
              </a:rPr>
              <a:t> les tableaux remplis au titre du RSU pour les années 2020, 2021 et 2022</a:t>
            </a:r>
            <a:r>
              <a:rPr lang="fr-FR" sz="1600" dirty="0">
                <a:latin typeface="+mj-lt"/>
              </a:rPr>
              <a:t>: vous y trouverez les rémunérations, les effectifs, la répartition femmes/hommes, le nombre de jours de congés au titre de la maladie, etc.</a:t>
            </a:r>
          </a:p>
          <a:p>
            <a:endParaRPr lang="fr-FR" sz="1600" b="1" dirty="0">
              <a:latin typeface="+mj-lt"/>
            </a:endParaRPr>
          </a:p>
          <a:p>
            <a:r>
              <a:rPr lang="fr-FR" sz="1600" dirty="0">
                <a:latin typeface="+mj-lt"/>
              </a:rPr>
              <a:t>-</a:t>
            </a:r>
            <a:r>
              <a:rPr lang="fr-FR" sz="1600" b="1" dirty="0">
                <a:latin typeface="+mj-lt"/>
              </a:rPr>
              <a:t> pour les adhérents au contrat groupe « assurance statutaire » du CDG : l’extranet de WTW </a:t>
            </a:r>
            <a:r>
              <a:rPr lang="fr-FR" sz="1600" dirty="0">
                <a:latin typeface="+mj-lt"/>
              </a:rPr>
              <a:t>: vous y trouverez les données relatives aux arrêts maladie et à la quotité de traitement associée.</a:t>
            </a:r>
          </a:p>
          <a:p>
            <a:r>
              <a:rPr lang="fr-FR" sz="1600" dirty="0">
                <a:latin typeface="+mj-lt"/>
              </a:rPr>
              <a:t> </a:t>
            </a:r>
          </a:p>
          <a:p>
            <a:endParaRPr lang="fr-FR" sz="1600" b="1" dirty="0">
              <a:latin typeface="+mj-lt"/>
            </a:endParaRPr>
          </a:p>
          <a:p>
            <a:endParaRPr lang="fr-FR" sz="1600" b="1" dirty="0">
              <a:latin typeface="+mj-lt"/>
            </a:endParaRP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15</a:t>
            </a:fld>
            <a:endParaRPr lang="fr-FR"/>
          </a:p>
        </p:txBody>
      </p:sp>
      <p:pic>
        <p:nvPicPr>
          <p:cNvPr id="3" name="Graphique 2" descr="Mégaphone1 avec un remplissage uni">
            <a:extLst>
              <a:ext uri="{FF2B5EF4-FFF2-40B4-BE49-F238E27FC236}">
                <a16:creationId xmlns:a16="http://schemas.microsoft.com/office/drawing/2014/main" id="{893AC7C4-AD58-4D6D-4EA6-58167505465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3575" y="4850143"/>
            <a:ext cx="660608" cy="660608"/>
          </a:xfrm>
          <a:prstGeom prst="rect">
            <a:avLst/>
          </a:prstGeom>
        </p:spPr>
      </p:pic>
      <p:sp>
        <p:nvSpPr>
          <p:cNvPr id="4" name="Rectangle : coins arrondis 3">
            <a:extLst>
              <a:ext uri="{FF2B5EF4-FFF2-40B4-BE49-F238E27FC236}">
                <a16:creationId xmlns:a16="http://schemas.microsoft.com/office/drawing/2014/main" id="{ED273C19-BD52-D1B6-1EFA-429380DAF014}"/>
              </a:ext>
            </a:extLst>
          </p:cNvPr>
          <p:cNvSpPr/>
          <p:nvPr/>
        </p:nvSpPr>
        <p:spPr>
          <a:xfrm>
            <a:off x="1024183" y="4313492"/>
            <a:ext cx="7550613" cy="17339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rPr>
              <a:t>Le </a:t>
            </a:r>
            <a:r>
              <a:rPr lang="fr-FR" b="1" dirty="0">
                <a:ln w="0"/>
                <a:solidFill>
                  <a:schemeClr val="tx1"/>
                </a:solidFill>
                <a:effectLst>
                  <a:outerShdw blurRad="38100" dist="19050" dir="2700000" algn="tl" rotWithShape="0">
                    <a:schemeClr val="dk1">
                      <a:alpha val="40000"/>
                    </a:schemeClr>
                  </a:outerShdw>
                </a:effectLst>
              </a:rPr>
              <a:t>dernier RSU </a:t>
            </a:r>
            <a:r>
              <a:rPr lang="fr-FR" dirty="0">
                <a:ln w="0"/>
                <a:solidFill>
                  <a:schemeClr val="tx1"/>
                </a:solidFill>
                <a:effectLst>
                  <a:outerShdw blurRad="38100" dist="19050" dir="2700000" algn="tl" rotWithShape="0">
                    <a:schemeClr val="dk1">
                      <a:alpha val="40000"/>
                    </a:schemeClr>
                  </a:outerShdw>
                </a:effectLst>
              </a:rPr>
              <a:t>(ou tout autre document présentant les données sociales, la démographie des agents, etc.) et la </a:t>
            </a:r>
            <a:r>
              <a:rPr lang="fr-FR" b="1" dirty="0">
                <a:ln w="0"/>
                <a:solidFill>
                  <a:schemeClr val="tx1"/>
                </a:solidFill>
                <a:effectLst>
                  <a:outerShdw blurRad="38100" dist="19050" dir="2700000" algn="tl" rotWithShape="0">
                    <a:schemeClr val="dk1">
                      <a:alpha val="40000"/>
                    </a:schemeClr>
                  </a:outerShdw>
                </a:effectLst>
              </a:rPr>
              <a:t>délibération relative aux conditions de maintien du régime indemnitaire en cas d’arrêt de travail </a:t>
            </a:r>
            <a:r>
              <a:rPr lang="fr-FR" dirty="0">
                <a:ln w="0"/>
                <a:solidFill>
                  <a:schemeClr val="tx1"/>
                </a:solidFill>
                <a:effectLst>
                  <a:outerShdw blurRad="38100" dist="19050" dir="2700000" algn="tl" rotWithShape="0">
                    <a:schemeClr val="dk1">
                      <a:alpha val="40000"/>
                    </a:schemeClr>
                  </a:outerShdw>
                </a:effectLst>
              </a:rPr>
              <a:t>doivent être adressés au CDG en même temps que le fichier Excel</a:t>
            </a:r>
          </a:p>
        </p:txBody>
      </p:sp>
    </p:spTree>
    <p:extLst>
      <p:ext uri="{BB962C8B-B14F-4D97-AF65-F5344CB8AC3E}">
        <p14:creationId xmlns:p14="http://schemas.microsoft.com/office/powerpoint/2010/main" val="3254618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Le RSU</a:t>
            </a:r>
          </a:p>
        </p:txBody>
      </p:sp>
      <p:sp>
        <p:nvSpPr>
          <p:cNvPr id="5" name="Espace réservé du contenu 4"/>
          <p:cNvSpPr>
            <a:spLocks noGrp="1"/>
          </p:cNvSpPr>
          <p:nvPr>
            <p:ph sz="quarter" idx="13"/>
          </p:nvPr>
        </p:nvSpPr>
        <p:spPr>
          <a:xfrm>
            <a:off x="227612" y="693762"/>
            <a:ext cx="8795040" cy="5670024"/>
          </a:xfrm>
        </p:spPr>
        <p:txBody>
          <a:bodyPr>
            <a:noAutofit/>
          </a:bodyPr>
          <a:lstStyle/>
          <a:p>
            <a:pPr lvl="1" indent="0" algn="just">
              <a:buNone/>
            </a:pPr>
            <a:endParaRPr lang="fr-FR" sz="800" dirty="0"/>
          </a:p>
          <a:p>
            <a:pPr lvl="1" indent="0" algn="just">
              <a:buNone/>
            </a:pPr>
            <a:r>
              <a:rPr lang="fr-FR" sz="2000" dirty="0"/>
              <a:t>Pour accéder aux tableaux RSU des campagnes 2020, 2021 et 2022: </a:t>
            </a:r>
          </a:p>
          <a:p>
            <a:pPr lvl="1" indent="0" algn="just">
              <a:buNone/>
            </a:pPr>
            <a:endParaRPr lang="fr-FR" sz="2000" dirty="0"/>
          </a:p>
          <a:p>
            <a:pPr lvl="1" indent="0" algn="just">
              <a:buNone/>
            </a:pPr>
            <a:endParaRPr lang="fr-FR" sz="2000" dirty="0"/>
          </a:p>
          <a:p>
            <a:pPr lvl="1" indent="0" algn="just">
              <a:buNone/>
            </a:pPr>
            <a:endParaRPr lang="fr-FR" sz="2000" dirty="0"/>
          </a:p>
          <a:p>
            <a:pPr lvl="1" indent="0" algn="just">
              <a:buNone/>
            </a:pPr>
            <a:endParaRPr lang="fr-FR" sz="2000" dirty="0"/>
          </a:p>
          <a:p>
            <a:pPr lvl="1" indent="0" algn="just">
              <a:buNone/>
            </a:pPr>
            <a:endParaRPr lang="fr-FR" sz="2000" dirty="0"/>
          </a:p>
          <a:p>
            <a:pPr lvl="1" indent="0" algn="just">
              <a:buNone/>
            </a:pPr>
            <a:endParaRPr lang="fr-FR" sz="2000" dirty="0"/>
          </a:p>
          <a:p>
            <a:pPr lvl="1" indent="0" algn="just">
              <a:buNone/>
            </a:pPr>
            <a:endParaRPr lang="fr-FR" sz="2000" dirty="0"/>
          </a:p>
          <a:p>
            <a:pPr lvl="1" indent="0" algn="just">
              <a:buNone/>
            </a:pPr>
            <a:endParaRPr lang="fr-FR" sz="2000" dirty="0"/>
          </a:p>
          <a:p>
            <a:pPr lvl="1" indent="0" algn="just">
              <a:buNone/>
            </a:pPr>
            <a:endParaRPr lang="fr-FR" sz="2000" dirty="0"/>
          </a:p>
          <a:p>
            <a:pPr lvl="1" indent="0" algn="just">
              <a:buNone/>
            </a:pPr>
            <a:endParaRPr lang="fr-FR" sz="2000" dirty="0"/>
          </a:p>
          <a:p>
            <a:pPr lvl="1" indent="0" algn="just">
              <a:buNone/>
            </a:pPr>
            <a:r>
              <a:rPr lang="fr-FR" sz="1600" dirty="0"/>
              <a:t>Les codes d’accès sont ceux du RSU 2022. </a:t>
            </a:r>
          </a:p>
          <a:p>
            <a:pPr lvl="1" indent="0" algn="just">
              <a:buNone/>
            </a:pPr>
            <a:r>
              <a:rPr lang="fr-FR" sz="1600" dirty="0"/>
              <a:t>Pour toute demande de code, envoyez une demande à </a:t>
            </a:r>
            <a:r>
              <a:rPr lang="fr-FR" sz="1600" dirty="0">
                <a:solidFill>
                  <a:srgbClr val="57AF31"/>
                </a:solidFill>
                <a:hlinkClick r:id="rId2">
                  <a:extLst>
                    <a:ext uri="{A12FA001-AC4F-418D-AE19-62706E023703}">
                      <ahyp:hlinkClr xmlns:ahyp="http://schemas.microsoft.com/office/drawing/2018/hyperlinkcolor" val="tx"/>
                    </a:ext>
                  </a:extLst>
                </a:hlinkClick>
              </a:rPr>
              <a:t>intentionsprevoyance@cdg72.fr</a:t>
            </a:r>
            <a:r>
              <a:rPr lang="fr-FR" sz="1600" dirty="0">
                <a:solidFill>
                  <a:srgbClr val="57AF31"/>
                </a:solidFill>
              </a:rPr>
              <a:t> </a:t>
            </a:r>
            <a:endParaRPr lang="fr-FR" sz="2000" dirty="0">
              <a:solidFill>
                <a:srgbClr val="57AF31"/>
              </a:solidFill>
            </a:endParaRPr>
          </a:p>
          <a:p>
            <a:pPr lvl="1" indent="0" algn="just">
              <a:buNone/>
            </a:pPr>
            <a:endParaRPr lang="fr-FR" sz="2000" dirty="0"/>
          </a:p>
          <a:p>
            <a:pPr lvl="1" indent="0" algn="just">
              <a:buNone/>
            </a:pPr>
            <a:endParaRPr lang="fr-FR" sz="2000" dirty="0"/>
          </a:p>
          <a:p>
            <a:pPr lvl="1" indent="0" algn="just">
              <a:buNone/>
            </a:pPr>
            <a:endParaRPr lang="fr-FR" sz="2000" dirty="0"/>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16</a:t>
            </a:fld>
            <a:endParaRPr lang="fr-FR"/>
          </a:p>
        </p:txBody>
      </p:sp>
      <p:pic>
        <p:nvPicPr>
          <p:cNvPr id="4" name="Image 3">
            <a:extLst>
              <a:ext uri="{FF2B5EF4-FFF2-40B4-BE49-F238E27FC236}">
                <a16:creationId xmlns:a16="http://schemas.microsoft.com/office/drawing/2014/main" id="{BD92384E-808B-0B41-47EC-274BA503312E}"/>
              </a:ext>
            </a:extLst>
          </p:cNvPr>
          <p:cNvPicPr>
            <a:picLocks noChangeAspect="1"/>
          </p:cNvPicPr>
          <p:nvPr/>
        </p:nvPicPr>
        <p:blipFill>
          <a:blip r:embed="rId3"/>
          <a:stretch>
            <a:fillRect/>
          </a:stretch>
        </p:blipFill>
        <p:spPr>
          <a:xfrm>
            <a:off x="866995" y="1672621"/>
            <a:ext cx="7293594" cy="3512757"/>
          </a:xfrm>
          <a:prstGeom prst="rect">
            <a:avLst/>
          </a:prstGeom>
        </p:spPr>
      </p:pic>
    </p:spTree>
    <p:extLst>
      <p:ext uri="{BB962C8B-B14F-4D97-AF65-F5344CB8AC3E}">
        <p14:creationId xmlns:p14="http://schemas.microsoft.com/office/powerpoint/2010/main" val="2385724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Le RSU – la participation à la prévoyance</a:t>
            </a:r>
          </a:p>
        </p:txBody>
      </p:sp>
      <p:sp>
        <p:nvSpPr>
          <p:cNvPr id="5" name="Espace réservé du contenu 4"/>
          <p:cNvSpPr>
            <a:spLocks noGrp="1"/>
          </p:cNvSpPr>
          <p:nvPr>
            <p:ph sz="quarter" idx="13"/>
          </p:nvPr>
        </p:nvSpPr>
        <p:spPr>
          <a:xfrm>
            <a:off x="295828" y="783856"/>
            <a:ext cx="8795040" cy="5670024"/>
          </a:xfrm>
        </p:spPr>
        <p:txBody>
          <a:bodyPr>
            <a:noAutofit/>
          </a:bodyPr>
          <a:lstStyle/>
          <a:p>
            <a:pPr lvl="1" indent="0" algn="just">
              <a:buNone/>
            </a:pPr>
            <a:endParaRPr lang="fr-FR" sz="2400" b="1" dirty="0"/>
          </a:p>
          <a:p>
            <a:pPr lvl="1" indent="0" algn="just">
              <a:buNone/>
            </a:pPr>
            <a:endParaRPr lang="fr-FR" sz="2400" b="1" dirty="0"/>
          </a:p>
          <a:p>
            <a:pPr lvl="1" indent="0" algn="just">
              <a:buNone/>
            </a:pPr>
            <a:endParaRPr lang="fr-FR" sz="2400" dirty="0"/>
          </a:p>
          <a:p>
            <a:pPr lvl="1" indent="0" algn="just">
              <a:buNone/>
            </a:pPr>
            <a:r>
              <a:rPr lang="fr-FR" sz="2000" dirty="0"/>
              <a:t>     Le budget </a:t>
            </a:r>
            <a:r>
              <a:rPr lang="fr-FR" sz="2000" b="1" dirty="0">
                <a:solidFill>
                  <a:srgbClr val="57AF31"/>
                </a:solidFill>
              </a:rPr>
              <a:t>annuel</a:t>
            </a:r>
            <a:r>
              <a:rPr lang="fr-FR" sz="2000" b="1" dirty="0"/>
              <a:t> </a:t>
            </a:r>
            <a:r>
              <a:rPr lang="fr-FR" sz="2000" dirty="0"/>
              <a:t>de participation doit être indiqué.</a:t>
            </a:r>
          </a:p>
          <a:p>
            <a:pPr lvl="1" indent="0" algn="just">
              <a:buNone/>
            </a:pPr>
            <a:endParaRPr lang="fr-FR" sz="2400" b="1" dirty="0"/>
          </a:p>
          <a:p>
            <a:pPr lvl="1" indent="0" algn="just">
              <a:buNone/>
            </a:pPr>
            <a:r>
              <a:rPr lang="fr-FR" sz="2000" dirty="0"/>
              <a:t>Ces informations se trouvent sur le fichier Excel RSU onglet 7.2.2 :</a:t>
            </a:r>
          </a:p>
          <a:p>
            <a:pPr lvl="1" indent="0" algn="just">
              <a:buNone/>
            </a:pPr>
            <a:endParaRPr lang="fr-FR" sz="2400" b="1" dirty="0"/>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17</a:t>
            </a:fld>
            <a:endParaRPr lang="fr-FR"/>
          </a:p>
        </p:txBody>
      </p:sp>
      <p:pic>
        <p:nvPicPr>
          <p:cNvPr id="4" name="Image 3">
            <a:extLst>
              <a:ext uri="{FF2B5EF4-FFF2-40B4-BE49-F238E27FC236}">
                <a16:creationId xmlns:a16="http://schemas.microsoft.com/office/drawing/2014/main" id="{B8CAF46C-7574-06B8-C6CD-E3BA81D6C666}"/>
              </a:ext>
            </a:extLst>
          </p:cNvPr>
          <p:cNvPicPr>
            <a:picLocks noChangeAspect="1"/>
          </p:cNvPicPr>
          <p:nvPr/>
        </p:nvPicPr>
        <p:blipFill>
          <a:blip r:embed="rId2"/>
          <a:stretch>
            <a:fillRect/>
          </a:stretch>
        </p:blipFill>
        <p:spPr>
          <a:xfrm>
            <a:off x="592174" y="1055109"/>
            <a:ext cx="7959651" cy="844793"/>
          </a:xfrm>
          <a:prstGeom prst="rect">
            <a:avLst/>
          </a:prstGeom>
        </p:spPr>
      </p:pic>
      <p:pic>
        <p:nvPicPr>
          <p:cNvPr id="8" name="Graphique 7" descr="Mégaphone1 avec un remplissage uni">
            <a:extLst>
              <a:ext uri="{FF2B5EF4-FFF2-40B4-BE49-F238E27FC236}">
                <a16:creationId xmlns:a16="http://schemas.microsoft.com/office/drawing/2014/main" id="{940C8B5C-7692-F503-C110-DD48DFBF2A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1762" y="1958495"/>
            <a:ext cx="660608" cy="660608"/>
          </a:xfrm>
          <a:prstGeom prst="rect">
            <a:avLst/>
          </a:prstGeom>
        </p:spPr>
      </p:pic>
      <p:pic>
        <p:nvPicPr>
          <p:cNvPr id="7" name="Image 6">
            <a:extLst>
              <a:ext uri="{FF2B5EF4-FFF2-40B4-BE49-F238E27FC236}">
                <a16:creationId xmlns:a16="http://schemas.microsoft.com/office/drawing/2014/main" id="{E3D8A5BD-3C2C-A533-6675-546EA465A9BE}"/>
              </a:ext>
            </a:extLst>
          </p:cNvPr>
          <p:cNvPicPr>
            <a:picLocks noChangeAspect="1"/>
          </p:cNvPicPr>
          <p:nvPr/>
        </p:nvPicPr>
        <p:blipFill>
          <a:blip r:embed="rId5"/>
          <a:stretch>
            <a:fillRect/>
          </a:stretch>
        </p:blipFill>
        <p:spPr>
          <a:xfrm>
            <a:off x="1162066" y="3611692"/>
            <a:ext cx="6493198" cy="3173051"/>
          </a:xfrm>
          <a:prstGeom prst="rect">
            <a:avLst/>
          </a:prstGeom>
        </p:spPr>
      </p:pic>
    </p:spTree>
    <p:extLst>
      <p:ext uri="{BB962C8B-B14F-4D97-AF65-F5344CB8AC3E}">
        <p14:creationId xmlns:p14="http://schemas.microsoft.com/office/powerpoint/2010/main" val="707232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Le RSU – les rémunérations</a:t>
            </a:r>
          </a:p>
        </p:txBody>
      </p:sp>
      <p:sp>
        <p:nvSpPr>
          <p:cNvPr id="5" name="Espace réservé du contenu 4"/>
          <p:cNvSpPr>
            <a:spLocks noGrp="1"/>
          </p:cNvSpPr>
          <p:nvPr>
            <p:ph sz="quarter" idx="13"/>
          </p:nvPr>
        </p:nvSpPr>
        <p:spPr>
          <a:xfrm>
            <a:off x="295828" y="783856"/>
            <a:ext cx="8795040" cy="5670024"/>
          </a:xfrm>
        </p:spPr>
        <p:txBody>
          <a:bodyPr>
            <a:noAutofit/>
          </a:bodyPr>
          <a:lstStyle/>
          <a:p>
            <a:pPr lvl="1" indent="0" algn="just">
              <a:buNone/>
            </a:pPr>
            <a:endParaRPr lang="fr-FR" sz="2400" b="1" dirty="0"/>
          </a:p>
          <a:p>
            <a:pPr lvl="1" indent="0" algn="just">
              <a:buNone/>
            </a:pPr>
            <a:endParaRPr lang="fr-FR" sz="2400" b="1" dirty="0"/>
          </a:p>
          <a:p>
            <a:pPr lvl="1" indent="0" algn="just">
              <a:buNone/>
            </a:pPr>
            <a:endParaRPr lang="fr-FR" sz="2400" dirty="0"/>
          </a:p>
          <a:p>
            <a:pPr lvl="1" indent="0" algn="just">
              <a:buNone/>
            </a:pPr>
            <a:r>
              <a:rPr lang="fr-FR" sz="2000" dirty="0"/>
              <a:t>     	La rémunération annuelle brute </a:t>
            </a:r>
            <a:r>
              <a:rPr lang="fr-FR" sz="2000" b="1" dirty="0">
                <a:solidFill>
                  <a:srgbClr val="57AF31"/>
                </a:solidFill>
              </a:rPr>
              <a:t>des agents titulaires 		et des contractuels </a:t>
            </a:r>
            <a:r>
              <a:rPr lang="fr-FR" sz="2000" dirty="0"/>
              <a:t>doit être indiquée.</a:t>
            </a:r>
          </a:p>
          <a:p>
            <a:pPr lvl="1" indent="0" algn="just">
              <a:buNone/>
            </a:pPr>
            <a:endParaRPr lang="fr-FR" sz="1050" dirty="0"/>
          </a:p>
          <a:p>
            <a:pPr lvl="1" indent="0" algn="just">
              <a:buNone/>
            </a:pPr>
            <a:r>
              <a:rPr lang="fr-FR" sz="2000" dirty="0"/>
              <a:t>Ces informations se trouvent sur la synthèse RSU en page 4:</a:t>
            </a:r>
          </a:p>
          <a:p>
            <a:pPr lvl="1" indent="0" algn="just">
              <a:buNone/>
            </a:pPr>
            <a:endParaRPr lang="fr-FR" sz="2400" b="1" dirty="0"/>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18</a:t>
            </a:fld>
            <a:endParaRPr lang="fr-FR"/>
          </a:p>
        </p:txBody>
      </p:sp>
      <p:pic>
        <p:nvPicPr>
          <p:cNvPr id="8" name="Graphique 7" descr="Mégaphone1 avec un remplissage uni">
            <a:extLst>
              <a:ext uri="{FF2B5EF4-FFF2-40B4-BE49-F238E27FC236}">
                <a16:creationId xmlns:a16="http://schemas.microsoft.com/office/drawing/2014/main" id="{940C8B5C-7692-F503-C110-DD48DFBF2A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0168" y="2063804"/>
            <a:ext cx="677861" cy="677861"/>
          </a:xfrm>
          <a:prstGeom prst="rect">
            <a:avLst/>
          </a:prstGeom>
        </p:spPr>
      </p:pic>
      <p:pic>
        <p:nvPicPr>
          <p:cNvPr id="7" name="Image 6">
            <a:extLst>
              <a:ext uri="{FF2B5EF4-FFF2-40B4-BE49-F238E27FC236}">
                <a16:creationId xmlns:a16="http://schemas.microsoft.com/office/drawing/2014/main" id="{4F2E23F5-BF02-2908-28A0-1B9A0D1E2E14}"/>
              </a:ext>
            </a:extLst>
          </p:cNvPr>
          <p:cNvPicPr>
            <a:picLocks noChangeAspect="1"/>
          </p:cNvPicPr>
          <p:nvPr/>
        </p:nvPicPr>
        <p:blipFill>
          <a:blip r:embed="rId4"/>
          <a:stretch>
            <a:fillRect/>
          </a:stretch>
        </p:blipFill>
        <p:spPr>
          <a:xfrm>
            <a:off x="874894" y="1069752"/>
            <a:ext cx="7064663" cy="942969"/>
          </a:xfrm>
          <a:prstGeom prst="rect">
            <a:avLst/>
          </a:prstGeom>
        </p:spPr>
      </p:pic>
      <p:pic>
        <p:nvPicPr>
          <p:cNvPr id="4" name="Image 3">
            <a:extLst>
              <a:ext uri="{FF2B5EF4-FFF2-40B4-BE49-F238E27FC236}">
                <a16:creationId xmlns:a16="http://schemas.microsoft.com/office/drawing/2014/main" id="{4B5E82EF-E6B8-4EF4-7AA7-3304586A79E9}"/>
              </a:ext>
            </a:extLst>
          </p:cNvPr>
          <p:cNvPicPr>
            <a:picLocks noChangeAspect="1"/>
          </p:cNvPicPr>
          <p:nvPr/>
        </p:nvPicPr>
        <p:blipFill>
          <a:blip r:embed="rId5"/>
          <a:stretch>
            <a:fillRect/>
          </a:stretch>
        </p:blipFill>
        <p:spPr>
          <a:xfrm>
            <a:off x="1036152" y="3460866"/>
            <a:ext cx="6742145" cy="2717078"/>
          </a:xfrm>
          <a:prstGeom prst="rect">
            <a:avLst/>
          </a:prstGeom>
        </p:spPr>
      </p:pic>
    </p:spTree>
    <p:extLst>
      <p:ext uri="{BB962C8B-B14F-4D97-AF65-F5344CB8AC3E}">
        <p14:creationId xmlns:p14="http://schemas.microsoft.com/office/powerpoint/2010/main" val="34707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Le RSU – la répartition par sexe et par filière</a:t>
            </a:r>
          </a:p>
        </p:txBody>
      </p:sp>
      <p:sp>
        <p:nvSpPr>
          <p:cNvPr id="5" name="Espace réservé du contenu 4"/>
          <p:cNvSpPr>
            <a:spLocks noGrp="1"/>
          </p:cNvSpPr>
          <p:nvPr>
            <p:ph sz="quarter" idx="13"/>
          </p:nvPr>
        </p:nvSpPr>
        <p:spPr>
          <a:xfrm>
            <a:off x="4955858" y="2702242"/>
            <a:ext cx="4188142" cy="3435359"/>
          </a:xfrm>
        </p:spPr>
        <p:txBody>
          <a:bodyPr>
            <a:noAutofit/>
          </a:bodyPr>
          <a:lstStyle/>
          <a:p>
            <a:pPr lvl="1" indent="0" algn="just">
              <a:buNone/>
            </a:pPr>
            <a:endParaRPr lang="fr-FR" sz="2400" b="1" dirty="0"/>
          </a:p>
          <a:p>
            <a:pPr lvl="1" indent="0" algn="just">
              <a:buNone/>
            </a:pPr>
            <a:endParaRPr lang="fr-FR" sz="2400" b="1" dirty="0"/>
          </a:p>
          <a:p>
            <a:pPr lvl="1" indent="0" algn="just">
              <a:buNone/>
            </a:pPr>
            <a:endParaRPr lang="fr-FR" sz="2400" dirty="0"/>
          </a:p>
          <a:p>
            <a:pPr lvl="1" indent="0">
              <a:buNone/>
            </a:pPr>
            <a:r>
              <a:rPr lang="fr-FR" sz="1800" dirty="0"/>
              <a:t>Ces informations se trouvent dans le tableur Excel RSU </a:t>
            </a:r>
            <a:br>
              <a:rPr lang="fr-FR" sz="1800" dirty="0"/>
            </a:br>
            <a:r>
              <a:rPr lang="fr-FR" sz="1800" dirty="0"/>
              <a:t>onglet 1.4.0:</a:t>
            </a:r>
          </a:p>
          <a:p>
            <a:pPr lvl="1" indent="0" algn="just">
              <a:buNone/>
            </a:pPr>
            <a:endParaRPr lang="fr-FR" sz="2400" b="1" dirty="0"/>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19</a:t>
            </a:fld>
            <a:endParaRPr lang="fr-FR"/>
          </a:p>
        </p:txBody>
      </p:sp>
      <p:pic>
        <p:nvPicPr>
          <p:cNvPr id="4" name="Image 3">
            <a:extLst>
              <a:ext uri="{FF2B5EF4-FFF2-40B4-BE49-F238E27FC236}">
                <a16:creationId xmlns:a16="http://schemas.microsoft.com/office/drawing/2014/main" id="{67986DB2-F2F4-6F7B-849D-14B193A91379}"/>
              </a:ext>
            </a:extLst>
          </p:cNvPr>
          <p:cNvPicPr>
            <a:picLocks noChangeAspect="1"/>
          </p:cNvPicPr>
          <p:nvPr/>
        </p:nvPicPr>
        <p:blipFill>
          <a:blip r:embed="rId2"/>
          <a:stretch>
            <a:fillRect/>
          </a:stretch>
        </p:blipFill>
        <p:spPr>
          <a:xfrm>
            <a:off x="654050" y="2998316"/>
            <a:ext cx="4954270" cy="3751431"/>
          </a:xfrm>
          <a:prstGeom prst="rect">
            <a:avLst/>
          </a:prstGeom>
        </p:spPr>
      </p:pic>
      <p:sp>
        <p:nvSpPr>
          <p:cNvPr id="11" name="ZoneTexte 10">
            <a:extLst>
              <a:ext uri="{FF2B5EF4-FFF2-40B4-BE49-F238E27FC236}">
                <a16:creationId xmlns:a16="http://schemas.microsoft.com/office/drawing/2014/main" id="{235440E3-C5F9-1184-11BE-4085AC8C6048}"/>
              </a:ext>
            </a:extLst>
          </p:cNvPr>
          <p:cNvSpPr txBox="1"/>
          <p:nvPr/>
        </p:nvSpPr>
        <p:spPr>
          <a:xfrm>
            <a:off x="494573" y="1957802"/>
            <a:ext cx="8425907" cy="1015663"/>
          </a:xfrm>
          <a:prstGeom prst="rect">
            <a:avLst/>
          </a:prstGeom>
          <a:noFill/>
        </p:spPr>
        <p:txBody>
          <a:bodyPr wrap="square">
            <a:spAutoFit/>
          </a:bodyPr>
          <a:lstStyle/>
          <a:p>
            <a:pPr lvl="1" indent="0" algn="just">
              <a:buNone/>
            </a:pPr>
            <a:r>
              <a:rPr lang="fr-FR" sz="2400" dirty="0"/>
              <a:t>	</a:t>
            </a:r>
            <a:r>
              <a:rPr lang="fr-FR" sz="1800" dirty="0"/>
              <a:t>Les</a:t>
            </a:r>
            <a:r>
              <a:rPr lang="fr-FR" sz="1800" b="1" dirty="0">
                <a:solidFill>
                  <a:srgbClr val="57AF31"/>
                </a:solidFill>
              </a:rPr>
              <a:t> agents titulaires et contractuels </a:t>
            </a:r>
            <a:r>
              <a:rPr lang="fr-FR" sz="1800" dirty="0"/>
              <a:t>(</a:t>
            </a:r>
            <a:r>
              <a:rPr lang="fr-FR" sz="1800" b="1" dirty="0">
                <a:solidFill>
                  <a:srgbClr val="57AF31"/>
                </a:solidFill>
              </a:rPr>
              <a:t>sur postes permanents ou non, y compris les contrats en alternance, à l’exception des vacataires</a:t>
            </a:r>
            <a:r>
              <a:rPr lang="fr-FR" sz="1800" dirty="0"/>
              <a:t>)</a:t>
            </a:r>
            <a:r>
              <a:rPr lang="fr-FR" sz="1800" b="1" dirty="0">
                <a:solidFill>
                  <a:srgbClr val="57AF31"/>
                </a:solidFill>
              </a:rPr>
              <a:t> </a:t>
            </a:r>
            <a:r>
              <a:rPr lang="fr-FR" sz="1800" dirty="0"/>
              <a:t>doivent être recensés.</a:t>
            </a:r>
          </a:p>
        </p:txBody>
      </p:sp>
      <p:pic>
        <p:nvPicPr>
          <p:cNvPr id="12" name="Graphique 11" descr="Mégaphone1 avec un remplissage uni">
            <a:extLst>
              <a:ext uri="{FF2B5EF4-FFF2-40B4-BE49-F238E27FC236}">
                <a16:creationId xmlns:a16="http://schemas.microsoft.com/office/drawing/2014/main" id="{5A3921C8-D95A-96D7-5CA4-3743C2990C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67437" y="2023010"/>
            <a:ext cx="660608" cy="660608"/>
          </a:xfrm>
          <a:prstGeom prst="rect">
            <a:avLst/>
          </a:prstGeom>
        </p:spPr>
      </p:pic>
      <p:pic>
        <p:nvPicPr>
          <p:cNvPr id="3" name="Image 2">
            <a:extLst>
              <a:ext uri="{FF2B5EF4-FFF2-40B4-BE49-F238E27FC236}">
                <a16:creationId xmlns:a16="http://schemas.microsoft.com/office/drawing/2014/main" id="{2DADCCDA-D3D1-BCFE-B9DA-2C76DD8C4589}"/>
              </a:ext>
            </a:extLst>
          </p:cNvPr>
          <p:cNvPicPr>
            <a:picLocks noChangeAspect="1"/>
          </p:cNvPicPr>
          <p:nvPr/>
        </p:nvPicPr>
        <p:blipFill>
          <a:blip r:embed="rId5"/>
          <a:stretch>
            <a:fillRect/>
          </a:stretch>
        </p:blipFill>
        <p:spPr>
          <a:xfrm>
            <a:off x="467437" y="795661"/>
            <a:ext cx="3568546" cy="1202498"/>
          </a:xfrm>
          <a:prstGeom prst="rect">
            <a:avLst/>
          </a:prstGeom>
        </p:spPr>
      </p:pic>
      <p:pic>
        <p:nvPicPr>
          <p:cNvPr id="8" name="Image 7">
            <a:extLst>
              <a:ext uri="{FF2B5EF4-FFF2-40B4-BE49-F238E27FC236}">
                <a16:creationId xmlns:a16="http://schemas.microsoft.com/office/drawing/2014/main" id="{B913318A-2B55-4209-A62C-2BFA8E83AAAF}"/>
              </a:ext>
            </a:extLst>
          </p:cNvPr>
          <p:cNvPicPr>
            <a:picLocks noChangeAspect="1"/>
          </p:cNvPicPr>
          <p:nvPr/>
        </p:nvPicPr>
        <p:blipFill>
          <a:blip r:embed="rId6"/>
          <a:stretch>
            <a:fillRect/>
          </a:stretch>
        </p:blipFill>
        <p:spPr>
          <a:xfrm>
            <a:off x="4035983" y="1036934"/>
            <a:ext cx="4762753" cy="719951"/>
          </a:xfrm>
          <a:prstGeom prst="rect">
            <a:avLst/>
          </a:prstGeom>
        </p:spPr>
      </p:pic>
    </p:spTree>
    <p:extLst>
      <p:ext uri="{BB962C8B-B14F-4D97-AF65-F5344CB8AC3E}">
        <p14:creationId xmlns:p14="http://schemas.microsoft.com/office/powerpoint/2010/main" val="2889646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Programme</a:t>
            </a:r>
          </a:p>
        </p:txBody>
      </p:sp>
      <p:sp>
        <p:nvSpPr>
          <p:cNvPr id="5" name="Espace réservé du contenu 4"/>
          <p:cNvSpPr>
            <a:spLocks noGrp="1"/>
          </p:cNvSpPr>
          <p:nvPr>
            <p:ph sz="quarter" idx="13"/>
          </p:nvPr>
        </p:nvSpPr>
        <p:spPr>
          <a:xfrm>
            <a:off x="-152845" y="970488"/>
            <a:ext cx="8795040" cy="5670024"/>
          </a:xfrm>
        </p:spPr>
        <p:txBody>
          <a:bodyPr>
            <a:noAutofit/>
          </a:bodyPr>
          <a:lstStyle/>
          <a:p>
            <a:pPr marL="1028700" lvl="1" algn="just">
              <a:buFont typeface="Wingdings" panose="05000000000000000000" pitchFamily="2" charset="2"/>
              <a:buChar char="Ø"/>
            </a:pPr>
            <a:endParaRPr lang="fr-FR" sz="1600" dirty="0"/>
          </a:p>
          <a:p>
            <a:pPr marL="1028700" lvl="1" algn="just">
              <a:buFont typeface="Wingdings" panose="05000000000000000000" pitchFamily="2" charset="2"/>
              <a:buChar char="Ø"/>
            </a:pPr>
            <a:endParaRPr lang="fr-FR" sz="1600" dirty="0"/>
          </a:p>
          <a:p>
            <a:pPr marL="1028700" lvl="1" algn="just">
              <a:buFont typeface="Wingdings" panose="05000000000000000000" pitchFamily="2" charset="2"/>
              <a:buChar char="Ø"/>
            </a:pPr>
            <a:endParaRPr lang="fr-FR" sz="1600" dirty="0"/>
          </a:p>
          <a:p>
            <a:pPr lvl="1" indent="0" algn="just">
              <a:buNone/>
            </a:pPr>
            <a:r>
              <a:rPr lang="fr-FR" sz="2000" dirty="0"/>
              <a:t>I- 	Présentation générale</a:t>
            </a:r>
          </a:p>
          <a:p>
            <a:pPr lvl="1" indent="0" algn="just">
              <a:buNone/>
            </a:pPr>
            <a:endParaRPr lang="fr-FR" sz="2000" dirty="0"/>
          </a:p>
          <a:p>
            <a:pPr lvl="1" indent="0" algn="just">
              <a:buNone/>
            </a:pPr>
            <a:r>
              <a:rPr lang="fr-FR" sz="2000" dirty="0"/>
              <a:t>II- 	Le recueil des intentions des collectivités</a:t>
            </a:r>
          </a:p>
          <a:p>
            <a:pPr lvl="1" indent="0" algn="just">
              <a:buNone/>
            </a:pPr>
            <a:endParaRPr lang="fr-FR" sz="2000" dirty="0"/>
          </a:p>
          <a:p>
            <a:pPr lvl="1" indent="0" algn="just">
              <a:buNone/>
            </a:pPr>
            <a:r>
              <a:rPr lang="fr-FR" sz="2000" dirty="0"/>
              <a:t>III- 	Les données sociales et statistiques : comment remplir 		le fichier Excel?</a:t>
            </a:r>
          </a:p>
          <a:p>
            <a:pPr lvl="1" indent="0" algn="just">
              <a:buNone/>
            </a:pPr>
            <a:endParaRPr lang="fr-FR" sz="2000" dirty="0"/>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2</a:t>
            </a:fld>
            <a:endParaRPr lang="fr-FR"/>
          </a:p>
        </p:txBody>
      </p:sp>
    </p:spTree>
    <p:extLst>
      <p:ext uri="{BB962C8B-B14F-4D97-AF65-F5344CB8AC3E}">
        <p14:creationId xmlns:p14="http://schemas.microsoft.com/office/powerpoint/2010/main" val="129188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L’extranet WTW (pour les adhérents au contrat groupe)</a:t>
            </a:r>
          </a:p>
        </p:txBody>
      </p:sp>
      <p:sp>
        <p:nvSpPr>
          <p:cNvPr id="5" name="Espace réservé du contenu 4"/>
          <p:cNvSpPr>
            <a:spLocks noGrp="1"/>
          </p:cNvSpPr>
          <p:nvPr>
            <p:ph sz="quarter" idx="13"/>
          </p:nvPr>
        </p:nvSpPr>
        <p:spPr>
          <a:xfrm>
            <a:off x="295828" y="970488"/>
            <a:ext cx="8795040" cy="5670024"/>
          </a:xfrm>
        </p:spPr>
        <p:txBody>
          <a:bodyPr>
            <a:noAutofit/>
          </a:bodyPr>
          <a:lstStyle/>
          <a:p>
            <a:pPr algn="l"/>
            <a:r>
              <a:rPr lang="fr-FR" sz="1600" dirty="0">
                <a:solidFill>
                  <a:schemeClr val="tx2"/>
                </a:solidFill>
                <a:latin typeface="+mj-lt"/>
              </a:rPr>
              <a:t>Vous trouverez sur l’extranet des données permettant de remplir plus facilement le </a:t>
            </a:r>
            <a:r>
              <a:rPr lang="fr-FR" sz="1600" b="1" dirty="0">
                <a:solidFill>
                  <a:schemeClr val="tx2"/>
                </a:solidFill>
                <a:latin typeface="+mj-lt"/>
              </a:rPr>
              <a:t>2</a:t>
            </a:r>
            <a:r>
              <a:rPr lang="fr-FR" sz="1600" b="1" baseline="30000" dirty="0">
                <a:solidFill>
                  <a:schemeClr val="tx2"/>
                </a:solidFill>
                <a:latin typeface="+mj-lt"/>
              </a:rPr>
              <a:t>ème</a:t>
            </a:r>
            <a:r>
              <a:rPr lang="fr-FR" sz="1600" b="1" dirty="0">
                <a:solidFill>
                  <a:schemeClr val="tx2"/>
                </a:solidFill>
                <a:latin typeface="+mj-lt"/>
              </a:rPr>
              <a:t> onglet </a:t>
            </a:r>
            <a:r>
              <a:rPr lang="fr-FR" sz="1600" dirty="0">
                <a:solidFill>
                  <a:schemeClr val="tx2"/>
                </a:solidFill>
                <a:latin typeface="+mj-lt"/>
              </a:rPr>
              <a:t>du fichier Excel : </a:t>
            </a:r>
            <a:r>
              <a:rPr lang="fr-FR" sz="1800" u="sng" dirty="0">
                <a:solidFill>
                  <a:srgbClr val="56AF31"/>
                </a:solidFill>
                <a:effectLst/>
                <a:latin typeface="Calibri" panose="020F050202020403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https://extranet-adp.grassavoye.com/fr/home</a:t>
            </a:r>
            <a:r>
              <a:rPr lang="fr-FR" sz="1800" u="sng" dirty="0">
                <a:solidFill>
                  <a:srgbClr val="56AF31"/>
                </a:solidFill>
                <a:effectLst/>
                <a:latin typeface="Calibri" panose="020F0502020204030204" pitchFamily="34" charset="0"/>
                <a:ea typeface="Verdana" panose="020B0604030504040204" pitchFamily="34" charset="0"/>
              </a:rPr>
              <a:t> </a:t>
            </a:r>
            <a:endParaRPr lang="fr-FR" sz="1800" dirty="0">
              <a:solidFill>
                <a:srgbClr val="56AF31"/>
              </a:solidFill>
              <a:effectLst/>
              <a:latin typeface="Calibri" panose="020F0502020204030204" pitchFamily="34" charset="0"/>
              <a:ea typeface="Verdana" panose="020B0604030504040204" pitchFamily="34" charset="0"/>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b="0" i="0" u="none" strike="noStrike" baseline="0" dirty="0">
              <a:solidFill>
                <a:schemeClr val="tx2"/>
              </a:solidFill>
              <a:latin typeface="+mj-lt"/>
            </a:endParaRP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20</a:t>
            </a:fld>
            <a:endParaRPr lang="fr-FR"/>
          </a:p>
        </p:txBody>
      </p:sp>
      <p:pic>
        <p:nvPicPr>
          <p:cNvPr id="4" name="Image 3">
            <a:extLst>
              <a:ext uri="{FF2B5EF4-FFF2-40B4-BE49-F238E27FC236}">
                <a16:creationId xmlns:a16="http://schemas.microsoft.com/office/drawing/2014/main" id="{9A90781E-69C3-C643-AF86-34EFFBCA3E84}"/>
              </a:ext>
            </a:extLst>
          </p:cNvPr>
          <p:cNvPicPr>
            <a:picLocks noChangeAspect="1"/>
          </p:cNvPicPr>
          <p:nvPr/>
        </p:nvPicPr>
        <p:blipFill>
          <a:blip r:embed="rId3"/>
          <a:stretch>
            <a:fillRect/>
          </a:stretch>
        </p:blipFill>
        <p:spPr>
          <a:xfrm>
            <a:off x="611118" y="1889119"/>
            <a:ext cx="7531487" cy="2140060"/>
          </a:xfrm>
          <a:prstGeom prst="rect">
            <a:avLst/>
          </a:prstGeom>
        </p:spPr>
      </p:pic>
      <p:sp>
        <p:nvSpPr>
          <p:cNvPr id="7" name="Flèche : droite 6">
            <a:extLst>
              <a:ext uri="{FF2B5EF4-FFF2-40B4-BE49-F238E27FC236}">
                <a16:creationId xmlns:a16="http://schemas.microsoft.com/office/drawing/2014/main" id="{6C6EE674-8190-4B04-B2FC-C8F9B20BEE6B}"/>
              </a:ext>
            </a:extLst>
          </p:cNvPr>
          <p:cNvSpPr/>
          <p:nvPr/>
        </p:nvSpPr>
        <p:spPr>
          <a:xfrm rot="7624023">
            <a:off x="2142676" y="1562289"/>
            <a:ext cx="859596" cy="89408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9" name="Image 8">
            <a:extLst>
              <a:ext uri="{FF2B5EF4-FFF2-40B4-BE49-F238E27FC236}">
                <a16:creationId xmlns:a16="http://schemas.microsoft.com/office/drawing/2014/main" id="{9B085373-5FB1-24E5-B592-D25B46E643BC}"/>
              </a:ext>
            </a:extLst>
          </p:cNvPr>
          <p:cNvPicPr>
            <a:picLocks noChangeAspect="1"/>
          </p:cNvPicPr>
          <p:nvPr/>
        </p:nvPicPr>
        <p:blipFill>
          <a:blip r:embed="rId4"/>
          <a:stretch>
            <a:fillRect/>
          </a:stretch>
        </p:blipFill>
        <p:spPr>
          <a:xfrm>
            <a:off x="611118" y="4177631"/>
            <a:ext cx="6293173" cy="1905098"/>
          </a:xfrm>
          <a:prstGeom prst="rect">
            <a:avLst/>
          </a:prstGeom>
        </p:spPr>
      </p:pic>
      <p:sp>
        <p:nvSpPr>
          <p:cNvPr id="10" name="Flèche : droite 9">
            <a:extLst>
              <a:ext uri="{FF2B5EF4-FFF2-40B4-BE49-F238E27FC236}">
                <a16:creationId xmlns:a16="http://schemas.microsoft.com/office/drawing/2014/main" id="{B6D41182-574B-8937-23FA-CF178F0904F8}"/>
              </a:ext>
            </a:extLst>
          </p:cNvPr>
          <p:cNvSpPr/>
          <p:nvPr/>
        </p:nvSpPr>
        <p:spPr>
          <a:xfrm rot="7624023">
            <a:off x="4388036" y="4589970"/>
            <a:ext cx="859596" cy="89408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16355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L’extranet WTW (pour les adhérents au contrat groupe)</a:t>
            </a:r>
          </a:p>
        </p:txBody>
      </p:sp>
      <p:sp>
        <p:nvSpPr>
          <p:cNvPr id="5" name="Espace réservé du contenu 4"/>
          <p:cNvSpPr>
            <a:spLocks noGrp="1"/>
          </p:cNvSpPr>
          <p:nvPr>
            <p:ph sz="quarter" idx="13"/>
          </p:nvPr>
        </p:nvSpPr>
        <p:spPr>
          <a:xfrm>
            <a:off x="295828" y="970488"/>
            <a:ext cx="8795040" cy="5670024"/>
          </a:xfrm>
        </p:spPr>
        <p:txBody>
          <a:bodyPr>
            <a:noAutofit/>
          </a:bodyPr>
          <a:lstStyle/>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r>
              <a:rPr lang="fr-FR" sz="1600" dirty="0">
                <a:solidFill>
                  <a:schemeClr val="tx2"/>
                </a:solidFill>
                <a:latin typeface="+mj-lt"/>
              </a:rPr>
              <a:t>Vous pouvez demander vos codes à cette adresse: </a:t>
            </a:r>
            <a:r>
              <a:rPr lang="fr-FR" sz="1600" dirty="0">
                <a:solidFill>
                  <a:srgbClr val="57AF31"/>
                </a:solidFill>
                <a:latin typeface="+mj-lt"/>
                <a:hlinkClick r:id="rId2">
                  <a:extLst>
                    <a:ext uri="{A12FA001-AC4F-418D-AE19-62706E023703}">
                      <ahyp:hlinkClr xmlns:ahyp="http://schemas.microsoft.com/office/drawing/2018/hyperlinkcolor" val="tx"/>
                    </a:ext>
                  </a:extLst>
                </a:hlinkClick>
              </a:rPr>
              <a:t>celine.daubrenet@wtwco.com</a:t>
            </a:r>
            <a:r>
              <a:rPr lang="fr-FR" sz="1600" dirty="0">
                <a:solidFill>
                  <a:srgbClr val="57AF31"/>
                </a:solidFill>
                <a:latin typeface="+mj-lt"/>
              </a:rPr>
              <a:t> </a:t>
            </a: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b="0" i="0" u="none" strike="noStrike" baseline="0" dirty="0">
              <a:solidFill>
                <a:schemeClr val="tx2"/>
              </a:solidFill>
              <a:latin typeface="+mj-lt"/>
            </a:endParaRP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21</a:t>
            </a:fld>
            <a:endParaRPr lang="fr-FR"/>
          </a:p>
        </p:txBody>
      </p:sp>
      <p:pic>
        <p:nvPicPr>
          <p:cNvPr id="12" name="Image 11">
            <a:extLst>
              <a:ext uri="{FF2B5EF4-FFF2-40B4-BE49-F238E27FC236}">
                <a16:creationId xmlns:a16="http://schemas.microsoft.com/office/drawing/2014/main" id="{75FF1A1C-42F7-9BE5-C222-A3B17BA0CF72}"/>
              </a:ext>
            </a:extLst>
          </p:cNvPr>
          <p:cNvPicPr>
            <a:picLocks noChangeAspect="1"/>
          </p:cNvPicPr>
          <p:nvPr/>
        </p:nvPicPr>
        <p:blipFill>
          <a:blip r:embed="rId3"/>
          <a:stretch>
            <a:fillRect/>
          </a:stretch>
        </p:blipFill>
        <p:spPr>
          <a:xfrm>
            <a:off x="552450" y="1062268"/>
            <a:ext cx="8039100" cy="2366732"/>
          </a:xfrm>
          <a:prstGeom prst="rect">
            <a:avLst/>
          </a:prstGeom>
        </p:spPr>
      </p:pic>
      <p:pic>
        <p:nvPicPr>
          <p:cNvPr id="14" name="Image 13">
            <a:extLst>
              <a:ext uri="{FF2B5EF4-FFF2-40B4-BE49-F238E27FC236}">
                <a16:creationId xmlns:a16="http://schemas.microsoft.com/office/drawing/2014/main" id="{9915BAA5-3027-296E-CCC5-C007AF950AAE}"/>
              </a:ext>
            </a:extLst>
          </p:cNvPr>
          <p:cNvPicPr>
            <a:picLocks noChangeAspect="1"/>
          </p:cNvPicPr>
          <p:nvPr/>
        </p:nvPicPr>
        <p:blipFill>
          <a:blip r:embed="rId4"/>
          <a:stretch>
            <a:fillRect/>
          </a:stretch>
        </p:blipFill>
        <p:spPr>
          <a:xfrm>
            <a:off x="741680" y="3876060"/>
            <a:ext cx="7748270" cy="950178"/>
          </a:xfrm>
          <a:prstGeom prst="rect">
            <a:avLst/>
          </a:prstGeom>
        </p:spPr>
      </p:pic>
      <p:sp>
        <p:nvSpPr>
          <p:cNvPr id="15" name="Flèche : droite 14">
            <a:extLst>
              <a:ext uri="{FF2B5EF4-FFF2-40B4-BE49-F238E27FC236}">
                <a16:creationId xmlns:a16="http://schemas.microsoft.com/office/drawing/2014/main" id="{2CBC774E-D2A0-C077-C5AA-C00919444D14}"/>
              </a:ext>
            </a:extLst>
          </p:cNvPr>
          <p:cNvSpPr/>
          <p:nvPr/>
        </p:nvSpPr>
        <p:spPr>
          <a:xfrm rot="7624023">
            <a:off x="7890237" y="3686142"/>
            <a:ext cx="859596" cy="89408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58015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L’extranet WTW (pour les adhérents au contrat groupe)</a:t>
            </a:r>
          </a:p>
        </p:txBody>
      </p:sp>
      <p:sp>
        <p:nvSpPr>
          <p:cNvPr id="5" name="Espace réservé du contenu 4"/>
          <p:cNvSpPr>
            <a:spLocks noGrp="1"/>
          </p:cNvSpPr>
          <p:nvPr>
            <p:ph sz="quarter" idx="13"/>
          </p:nvPr>
        </p:nvSpPr>
        <p:spPr>
          <a:xfrm>
            <a:off x="295828" y="970488"/>
            <a:ext cx="8795040" cy="5670024"/>
          </a:xfrm>
        </p:spPr>
        <p:txBody>
          <a:bodyPr>
            <a:noAutofit/>
          </a:bodyPr>
          <a:lstStyle/>
          <a:p>
            <a:pPr algn="l"/>
            <a:r>
              <a:rPr lang="fr-FR" sz="1600" b="1" dirty="0">
                <a:solidFill>
                  <a:schemeClr val="tx2"/>
                </a:solidFill>
                <a:latin typeface="+mj-lt"/>
              </a:rPr>
              <a:t>Type de congé maladie </a:t>
            </a:r>
            <a:r>
              <a:rPr lang="fr-FR" sz="1600" dirty="0">
                <a:solidFill>
                  <a:schemeClr val="tx2"/>
                </a:solidFill>
                <a:latin typeface="+mj-lt"/>
              </a:rPr>
              <a:t>// </a:t>
            </a:r>
            <a:r>
              <a:rPr lang="fr-FR" sz="1600" b="1" dirty="0">
                <a:solidFill>
                  <a:schemeClr val="tx2"/>
                </a:solidFill>
                <a:latin typeface="+mj-lt"/>
              </a:rPr>
              <a:t>Durée de l’arrêt </a:t>
            </a:r>
            <a:r>
              <a:rPr lang="fr-FR" sz="1600" dirty="0">
                <a:solidFill>
                  <a:schemeClr val="tx2"/>
                </a:solidFill>
                <a:latin typeface="+mj-lt"/>
              </a:rPr>
              <a:t>// </a:t>
            </a:r>
            <a:r>
              <a:rPr lang="fr-FR" sz="1600" b="1" dirty="0">
                <a:solidFill>
                  <a:schemeClr val="tx2"/>
                </a:solidFill>
                <a:latin typeface="+mj-lt"/>
              </a:rPr>
              <a:t>Plein ou demi-traitement</a:t>
            </a:r>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endParaRPr lang="fr-FR" sz="1600" dirty="0">
              <a:solidFill>
                <a:schemeClr val="tx2"/>
              </a:solidFill>
              <a:latin typeface="+mj-lt"/>
            </a:endParaRPr>
          </a:p>
          <a:p>
            <a:pPr algn="l"/>
            <a:r>
              <a:rPr lang="fr-FR" sz="1600" dirty="0">
                <a:solidFill>
                  <a:schemeClr val="tx2"/>
                </a:solidFill>
                <a:latin typeface="+mj-lt"/>
              </a:rPr>
              <a:t>Vous pouvez demander vos codes à cette adresse: </a:t>
            </a:r>
            <a:r>
              <a:rPr lang="fr-FR" sz="1600" dirty="0">
                <a:solidFill>
                  <a:srgbClr val="57AF31"/>
                </a:solidFill>
                <a:latin typeface="+mj-lt"/>
                <a:hlinkClick r:id="rId2">
                  <a:extLst>
                    <a:ext uri="{A12FA001-AC4F-418D-AE19-62706E023703}">
                      <ahyp:hlinkClr xmlns:ahyp="http://schemas.microsoft.com/office/drawing/2018/hyperlinkcolor" val="tx"/>
                    </a:ext>
                  </a:extLst>
                </a:hlinkClick>
              </a:rPr>
              <a:t>celine.daubrenet@wtwco.com</a:t>
            </a:r>
            <a:r>
              <a:rPr lang="fr-FR" sz="1600" dirty="0">
                <a:solidFill>
                  <a:srgbClr val="57AF31"/>
                </a:solidFill>
                <a:latin typeface="+mj-lt"/>
              </a:rPr>
              <a:t> </a:t>
            </a: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dirty="0">
              <a:solidFill>
                <a:schemeClr val="tx2"/>
              </a:solidFill>
              <a:highlight>
                <a:srgbClr val="FFFF00"/>
              </a:highlight>
              <a:latin typeface="+mj-lt"/>
            </a:endParaRPr>
          </a:p>
          <a:p>
            <a:pPr algn="l"/>
            <a:endParaRPr lang="fr-FR" sz="1600" b="0" i="0" u="none" strike="noStrike" baseline="0" dirty="0">
              <a:solidFill>
                <a:schemeClr val="tx2"/>
              </a:solidFill>
              <a:latin typeface="+mj-lt"/>
            </a:endParaRP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22</a:t>
            </a:fld>
            <a:endParaRPr lang="fr-FR"/>
          </a:p>
        </p:txBody>
      </p:sp>
      <p:grpSp>
        <p:nvGrpSpPr>
          <p:cNvPr id="35" name="Groupe 34">
            <a:extLst>
              <a:ext uri="{FF2B5EF4-FFF2-40B4-BE49-F238E27FC236}">
                <a16:creationId xmlns:a16="http://schemas.microsoft.com/office/drawing/2014/main" id="{CE234211-E201-1BF2-3F12-C82B91EAFCAA}"/>
              </a:ext>
            </a:extLst>
          </p:cNvPr>
          <p:cNvGrpSpPr/>
          <p:nvPr/>
        </p:nvGrpSpPr>
        <p:grpSpPr>
          <a:xfrm>
            <a:off x="1003279" y="1611609"/>
            <a:ext cx="6595423" cy="3634781"/>
            <a:chOff x="1005840" y="2559595"/>
            <a:chExt cx="6595423" cy="3634781"/>
          </a:xfrm>
        </p:grpSpPr>
        <p:pic>
          <p:nvPicPr>
            <p:cNvPr id="8" name="Image 7">
              <a:extLst>
                <a:ext uri="{FF2B5EF4-FFF2-40B4-BE49-F238E27FC236}">
                  <a16:creationId xmlns:a16="http://schemas.microsoft.com/office/drawing/2014/main" id="{918BAFAE-368F-3FF9-9834-EB59CCD82915}"/>
                </a:ext>
              </a:extLst>
            </p:cNvPr>
            <p:cNvPicPr>
              <a:picLocks noChangeAspect="1"/>
            </p:cNvPicPr>
            <p:nvPr/>
          </p:nvPicPr>
          <p:blipFill>
            <a:blip r:embed="rId3"/>
            <a:stretch>
              <a:fillRect/>
            </a:stretch>
          </p:blipFill>
          <p:spPr>
            <a:xfrm>
              <a:off x="1104879" y="2559595"/>
              <a:ext cx="6496384" cy="3486329"/>
            </a:xfrm>
            <a:prstGeom prst="rect">
              <a:avLst/>
            </a:prstGeom>
          </p:spPr>
        </p:pic>
        <p:sp>
          <p:nvSpPr>
            <p:cNvPr id="34" name="Rectangle 33">
              <a:extLst>
                <a:ext uri="{FF2B5EF4-FFF2-40B4-BE49-F238E27FC236}">
                  <a16:creationId xmlns:a16="http://schemas.microsoft.com/office/drawing/2014/main" id="{6DB7939E-8A5F-D60B-B473-ED5D18D6B205}"/>
                </a:ext>
              </a:extLst>
            </p:cNvPr>
            <p:cNvSpPr/>
            <p:nvPr/>
          </p:nvSpPr>
          <p:spPr>
            <a:xfrm>
              <a:off x="1005840" y="2891100"/>
              <a:ext cx="1371600" cy="33032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623661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Derniers rappels</a:t>
            </a: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23</a:t>
            </a:fld>
            <a:endParaRPr lang="fr-FR"/>
          </a:p>
        </p:txBody>
      </p:sp>
      <p:sp>
        <p:nvSpPr>
          <p:cNvPr id="8" name="Espace réservé du contenu 4">
            <a:extLst>
              <a:ext uri="{FF2B5EF4-FFF2-40B4-BE49-F238E27FC236}">
                <a16:creationId xmlns:a16="http://schemas.microsoft.com/office/drawing/2014/main" id="{2037A40E-217F-7405-052F-2974FA9AE5C0}"/>
              </a:ext>
            </a:extLst>
          </p:cNvPr>
          <p:cNvSpPr txBox="1">
            <a:spLocks/>
          </p:cNvSpPr>
          <p:nvPr/>
        </p:nvSpPr>
        <p:spPr>
          <a:xfrm>
            <a:off x="295828" y="970488"/>
            <a:ext cx="8795040" cy="5670024"/>
          </a:xfrm>
          <a:prstGeom prst="rect">
            <a:avLst/>
          </a:prstGeom>
        </p:spPr>
        <p:txBody>
          <a:bodyPr vert="horz" lIns="91440" tIns="45720" rIns="91440" bIns="45720" rtlCol="0">
            <a:noAutofit/>
          </a:bodyPr>
          <a:lstStyle>
            <a:lvl1pPr marL="0" marR="0" indent="0" algn="just" defTabSz="457200" rtl="0" eaLnBrk="1" fontAlgn="auto" latinLnBrk="0" hangingPunct="1">
              <a:lnSpc>
                <a:spcPct val="100000"/>
              </a:lnSpc>
              <a:spcBef>
                <a:spcPts val="0"/>
              </a:spcBef>
              <a:spcAft>
                <a:spcPts val="0"/>
              </a:spcAft>
              <a:buClrTx/>
              <a:buSzTx/>
              <a:buFontTx/>
              <a:buNone/>
              <a:tabLst/>
              <a:defRPr sz="1200" kern="1200">
                <a:solidFill>
                  <a:srgbClr val="3D3C3F"/>
                </a:solidFill>
                <a:latin typeface="DIN" panose="02000503040000020003" pitchFamily="2"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sz="1600" dirty="0">
              <a:latin typeface="+mj-lt"/>
            </a:endParaRPr>
          </a:p>
          <a:p>
            <a:pPr algn="ctr"/>
            <a:r>
              <a:rPr lang="fr-FR" sz="1600" dirty="0">
                <a:latin typeface="+mj-lt"/>
              </a:rPr>
              <a:t> La date limite de réception par le CDG est fixée au </a:t>
            </a:r>
            <a:r>
              <a:rPr lang="fr-FR" sz="1600" b="1" dirty="0">
                <a:solidFill>
                  <a:srgbClr val="57AF31"/>
                </a:solidFill>
                <a:latin typeface="+mj-lt"/>
              </a:rPr>
              <a:t>31 janvier 2024</a:t>
            </a:r>
            <a:r>
              <a:rPr lang="fr-FR" sz="1600" dirty="0">
                <a:latin typeface="+mj-lt"/>
              </a:rPr>
              <a:t>.</a:t>
            </a:r>
          </a:p>
          <a:p>
            <a:endParaRPr lang="fr-FR" sz="1600" dirty="0">
              <a:latin typeface="+mj-lt"/>
            </a:endParaRPr>
          </a:p>
          <a:p>
            <a:endParaRPr lang="fr-FR" sz="1600" dirty="0">
              <a:latin typeface="+mj-lt"/>
            </a:endParaRPr>
          </a:p>
          <a:p>
            <a:r>
              <a:rPr lang="fr-FR" sz="1600" dirty="0">
                <a:latin typeface="+mj-lt"/>
              </a:rPr>
              <a:t>Les documents doivent être envoyés </a:t>
            </a:r>
            <a:r>
              <a:rPr lang="fr-FR" sz="1600" b="1" dirty="0">
                <a:solidFill>
                  <a:srgbClr val="57AF31"/>
                </a:solidFill>
                <a:latin typeface="+mj-lt"/>
              </a:rPr>
              <a:t>par mail </a:t>
            </a:r>
            <a:r>
              <a:rPr lang="fr-FR" sz="1600" dirty="0">
                <a:latin typeface="+mj-lt"/>
              </a:rPr>
              <a:t>et </a:t>
            </a:r>
            <a:r>
              <a:rPr lang="fr-FR" sz="1600" u="sng" dirty="0">
                <a:latin typeface="+mj-lt"/>
              </a:rPr>
              <a:t>non par courrier postal</a:t>
            </a:r>
            <a:r>
              <a:rPr lang="fr-FR" sz="1600" dirty="0">
                <a:latin typeface="+mj-lt"/>
              </a:rPr>
              <a:t>:</a:t>
            </a:r>
          </a:p>
          <a:p>
            <a:endParaRPr lang="fr-FR" sz="1600" dirty="0">
              <a:latin typeface="+mj-lt"/>
            </a:endParaRPr>
          </a:p>
          <a:p>
            <a:pPr marL="285750" indent="-285750">
              <a:buFont typeface="Wingdings" panose="05000000000000000000" pitchFamily="2" charset="2"/>
              <a:buChar char="ü"/>
            </a:pPr>
            <a:r>
              <a:rPr lang="fr-FR" sz="1600" dirty="0">
                <a:latin typeface="+mj-lt"/>
              </a:rPr>
              <a:t>le formulaire de déclaration d’intention signé par l’autorité territoriale et scanné,</a:t>
            </a:r>
          </a:p>
          <a:p>
            <a:endParaRPr lang="fr-FR" sz="800" dirty="0">
              <a:latin typeface="+mj-lt"/>
            </a:endParaRPr>
          </a:p>
          <a:p>
            <a:pPr marL="285750" indent="-285750">
              <a:buFont typeface="Wingdings" panose="05000000000000000000" pitchFamily="2" charset="2"/>
              <a:buChar char="ü"/>
            </a:pPr>
            <a:r>
              <a:rPr lang="fr-FR" sz="1600" dirty="0">
                <a:latin typeface="+mj-lt"/>
              </a:rPr>
              <a:t>le fichier Excel complété,</a:t>
            </a:r>
          </a:p>
          <a:p>
            <a:pPr marL="171450" indent="-171450">
              <a:buFont typeface="Wingdings" panose="05000000000000000000" pitchFamily="2" charset="2"/>
              <a:buChar char="ü"/>
            </a:pPr>
            <a:endParaRPr lang="fr-FR" sz="800" dirty="0">
              <a:latin typeface="+mj-lt"/>
            </a:endParaRPr>
          </a:p>
          <a:p>
            <a:pPr marL="285750" indent="-285750">
              <a:buFont typeface="Wingdings" panose="05000000000000000000" pitchFamily="2" charset="2"/>
              <a:buChar char="ü"/>
            </a:pPr>
            <a:r>
              <a:rPr lang="fr-FR" sz="1600" dirty="0">
                <a:latin typeface="+mj-lt"/>
              </a:rPr>
              <a:t>les autres documents : dernier RSU, délibération relative aux conditions de maintien du régime indemnitaire en cas d’arrêt de travail, etc.</a:t>
            </a:r>
          </a:p>
          <a:p>
            <a:endParaRPr lang="fr-FR" sz="1600" dirty="0">
              <a:latin typeface="+mj-lt"/>
            </a:endParaRPr>
          </a:p>
          <a:p>
            <a:pPr algn="ctr"/>
            <a:r>
              <a:rPr lang="fr-FR" sz="1600" dirty="0">
                <a:latin typeface="+mj-lt"/>
              </a:rPr>
              <a:t>L’adresse à laquelle les documents doivent être envoyés :</a:t>
            </a:r>
          </a:p>
          <a:p>
            <a:pPr algn="ctr"/>
            <a:endParaRPr lang="fr-FR" sz="1600" dirty="0">
              <a:latin typeface="+mj-lt"/>
            </a:endParaRPr>
          </a:p>
          <a:p>
            <a:pPr algn="ctr"/>
            <a:r>
              <a:rPr lang="fr-FR" sz="1600" b="1" dirty="0">
                <a:solidFill>
                  <a:srgbClr val="57AF31"/>
                </a:solidFill>
                <a:latin typeface="+mj-lt"/>
                <a:hlinkClick r:id="rId2">
                  <a:extLst>
                    <a:ext uri="{A12FA001-AC4F-418D-AE19-62706E023703}">
                      <ahyp:hlinkClr xmlns:ahyp="http://schemas.microsoft.com/office/drawing/2018/hyperlinkcolor" val="tx"/>
                    </a:ext>
                  </a:extLst>
                </a:hlinkClick>
              </a:rPr>
              <a:t>intentionsprevoyance@cdg72.fr</a:t>
            </a:r>
            <a:endParaRPr lang="fr-FR" sz="1600" b="1" dirty="0">
              <a:solidFill>
                <a:srgbClr val="57AF31"/>
              </a:solidFill>
              <a:latin typeface="+mj-lt"/>
            </a:endParaRPr>
          </a:p>
          <a:p>
            <a:pPr algn="ctr"/>
            <a:endParaRPr lang="fr-FR" sz="1600" b="1" dirty="0">
              <a:solidFill>
                <a:srgbClr val="57AF31"/>
              </a:solidFill>
              <a:latin typeface="+mj-lt"/>
            </a:endParaRPr>
          </a:p>
          <a:p>
            <a:pPr algn="ctr"/>
            <a:r>
              <a:rPr lang="fr-FR" sz="1600" b="1" dirty="0">
                <a:latin typeface="+mj-lt"/>
              </a:rPr>
              <a:t>Vous pouvez également adresser vos questions à cette même adresse.</a:t>
            </a:r>
            <a:endParaRPr lang="fr-FR" sz="1600" dirty="0">
              <a:latin typeface="+mj-lt"/>
            </a:endParaRPr>
          </a:p>
          <a:p>
            <a:pPr algn="ctr"/>
            <a:endParaRPr lang="fr-FR" sz="1600" dirty="0">
              <a:latin typeface="+mj-lt"/>
            </a:endParaRPr>
          </a:p>
          <a:p>
            <a:pPr algn="ctr"/>
            <a:r>
              <a:rPr lang="fr-FR" sz="1600" dirty="0">
                <a:latin typeface="+mj-lt"/>
              </a:rPr>
              <a:t>	Aucun contrôle des données ne sera réalisé par le CDG</a:t>
            </a:r>
          </a:p>
          <a:p>
            <a:pPr algn="ctr"/>
            <a:r>
              <a:rPr lang="fr-FR" sz="1600" dirty="0">
                <a:latin typeface="+mj-lt"/>
              </a:rPr>
              <a:t>avant transmission au prestataire privé (AMO).</a:t>
            </a:r>
          </a:p>
        </p:txBody>
      </p:sp>
      <p:pic>
        <p:nvPicPr>
          <p:cNvPr id="10" name="Graphique 9" descr="Calendrier journalier avec un remplissage uni">
            <a:extLst>
              <a:ext uri="{FF2B5EF4-FFF2-40B4-BE49-F238E27FC236}">
                <a16:creationId xmlns:a16="http://schemas.microsoft.com/office/drawing/2014/main" id="{7A20AFB2-60B2-9865-8EDA-E0BD0F4B27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5828" y="970488"/>
            <a:ext cx="914400" cy="914400"/>
          </a:xfrm>
          <a:prstGeom prst="rect">
            <a:avLst/>
          </a:prstGeom>
        </p:spPr>
      </p:pic>
      <p:pic>
        <p:nvPicPr>
          <p:cNvPr id="12" name="Graphique 11" descr="Adresse de courrier contour">
            <a:extLst>
              <a:ext uri="{FF2B5EF4-FFF2-40B4-BE49-F238E27FC236}">
                <a16:creationId xmlns:a16="http://schemas.microsoft.com/office/drawing/2014/main" id="{560EA70C-12F9-1415-434E-5B35EDA9744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33772" y="1556301"/>
            <a:ext cx="914400" cy="914400"/>
          </a:xfrm>
          <a:prstGeom prst="rect">
            <a:avLst/>
          </a:prstGeom>
        </p:spPr>
      </p:pic>
      <p:pic>
        <p:nvPicPr>
          <p:cNvPr id="3" name="Graphique 2" descr="Mégaphone1 avec un remplissage uni">
            <a:extLst>
              <a:ext uri="{FF2B5EF4-FFF2-40B4-BE49-F238E27FC236}">
                <a16:creationId xmlns:a16="http://schemas.microsoft.com/office/drawing/2014/main" id="{D0D67EC3-7066-7BFE-AEFA-1B30E12D296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10228" y="5318032"/>
            <a:ext cx="660608" cy="660608"/>
          </a:xfrm>
          <a:prstGeom prst="rect">
            <a:avLst/>
          </a:prstGeom>
        </p:spPr>
      </p:pic>
    </p:spTree>
    <p:extLst>
      <p:ext uri="{BB962C8B-B14F-4D97-AF65-F5344CB8AC3E}">
        <p14:creationId xmlns:p14="http://schemas.microsoft.com/office/powerpoint/2010/main" val="1876431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2F3E0677-CA21-E8E9-E101-90525E8715C8}"/>
              </a:ext>
            </a:extLst>
          </p:cNvPr>
          <p:cNvSpPr>
            <a:spLocks noGrp="1"/>
          </p:cNvSpPr>
          <p:nvPr>
            <p:ph type="title"/>
          </p:nvPr>
        </p:nvSpPr>
        <p:spPr/>
        <p:txBody>
          <a:bodyPr>
            <a:normAutofit fontScale="90000"/>
          </a:bodyPr>
          <a:lstStyle/>
          <a:p>
            <a:br>
              <a:rPr lang="fr-FR" dirty="0"/>
            </a:br>
            <a:r>
              <a:rPr lang="fr-FR" dirty="0"/>
              <a:t>Merci de votre attention</a:t>
            </a:r>
            <a:br>
              <a:rPr lang="fr-FR" dirty="0"/>
            </a:br>
            <a:endParaRPr lang="fr-FR" dirty="0">
              <a:solidFill>
                <a:srgbClr val="000008"/>
              </a:solidFill>
            </a:endParaRPr>
          </a:p>
        </p:txBody>
      </p:sp>
      <p:sp>
        <p:nvSpPr>
          <p:cNvPr id="6" name="Espace réservé du numéro de diapositive 5">
            <a:extLst>
              <a:ext uri="{FF2B5EF4-FFF2-40B4-BE49-F238E27FC236}">
                <a16:creationId xmlns:a16="http://schemas.microsoft.com/office/drawing/2014/main" id="{FB66AD64-8C31-6129-DE08-779813FA06F4}"/>
              </a:ext>
            </a:extLst>
          </p:cNvPr>
          <p:cNvSpPr>
            <a:spLocks noGrp="1"/>
          </p:cNvSpPr>
          <p:nvPr>
            <p:ph type="sldNum" sz="quarter" idx="4294967295"/>
          </p:nvPr>
        </p:nvSpPr>
        <p:spPr>
          <a:xfrm>
            <a:off x="8693150" y="6457950"/>
            <a:ext cx="450850" cy="365125"/>
          </a:xfrm>
        </p:spPr>
        <p:txBody>
          <a:bodyPr/>
          <a:lstStyle/>
          <a:p>
            <a:fld id="{69B5822B-201B-4D90-BFC4-CF433D239FA6}" type="slidenum">
              <a:rPr lang="fr-FR" smtClean="0"/>
              <a:t>24</a:t>
            </a:fld>
            <a:endParaRPr lang="fr-FR"/>
          </a:p>
        </p:txBody>
      </p:sp>
    </p:spTree>
    <p:extLst>
      <p:ext uri="{BB962C8B-B14F-4D97-AF65-F5344CB8AC3E}">
        <p14:creationId xmlns:p14="http://schemas.microsoft.com/office/powerpoint/2010/main" val="247179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9610" y="3172232"/>
            <a:ext cx="7886700" cy="727075"/>
          </a:xfrm>
        </p:spPr>
        <p:txBody>
          <a:bodyPr>
            <a:noAutofit/>
          </a:bodyPr>
          <a:lstStyle/>
          <a:p>
            <a:br>
              <a:rPr lang="fr-FR" sz="3200" dirty="0">
                <a:latin typeface="Verdana" panose="020B0604030504040204" pitchFamily="34" charset="0"/>
                <a:ea typeface="Verdana" panose="020B0604030504040204" pitchFamily="34" charset="0"/>
                <a:cs typeface="Verdana" panose="020B0604030504040204" pitchFamily="34" charset="0"/>
              </a:rPr>
            </a:br>
            <a:r>
              <a:rPr lang="fr-FR" sz="3200" dirty="0">
                <a:latin typeface="Verdana" panose="020B0604030504040204" pitchFamily="34" charset="0"/>
                <a:ea typeface="Verdana" panose="020B0604030504040204" pitchFamily="34" charset="0"/>
                <a:cs typeface="Verdana" panose="020B0604030504040204" pitchFamily="34" charset="0"/>
              </a:rPr>
              <a:t>I- Présentation générale</a:t>
            </a:r>
            <a:endParaRPr lang="fr-FR" sz="3200"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83174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Une obligation pour les employeurs territoriaux</a:t>
            </a:r>
          </a:p>
        </p:txBody>
      </p:sp>
      <p:sp>
        <p:nvSpPr>
          <p:cNvPr id="5" name="Espace réservé du contenu 4"/>
          <p:cNvSpPr>
            <a:spLocks noGrp="1"/>
          </p:cNvSpPr>
          <p:nvPr>
            <p:ph sz="quarter" idx="13"/>
          </p:nvPr>
        </p:nvSpPr>
        <p:spPr>
          <a:xfrm>
            <a:off x="-152845" y="970488"/>
            <a:ext cx="8795040" cy="5670024"/>
          </a:xfrm>
        </p:spPr>
        <p:txBody>
          <a:bodyPr>
            <a:noAutofit/>
          </a:bodyPr>
          <a:lstStyle/>
          <a:p>
            <a:pPr lvl="1" indent="0">
              <a:buNone/>
            </a:pPr>
            <a:endParaRPr lang="fr-FR" sz="1800" dirty="0"/>
          </a:p>
          <a:p>
            <a:pPr marL="1028700" lvl="1" algn="just">
              <a:buFont typeface="Wingdings" panose="05000000000000000000" pitchFamily="2" charset="2"/>
              <a:buChar char="Ø"/>
            </a:pPr>
            <a:endParaRPr lang="fr-FR" sz="1800" dirty="0"/>
          </a:p>
          <a:p>
            <a:pPr marL="1028700" lvl="1" algn="just">
              <a:buFont typeface="Wingdings" panose="05000000000000000000" pitchFamily="2" charset="2"/>
              <a:buChar char="Ø"/>
            </a:pPr>
            <a:endParaRPr lang="fr-FR" sz="1800" dirty="0"/>
          </a:p>
          <a:p>
            <a:pPr marL="1028700" lvl="1" algn="just">
              <a:buFont typeface="Wingdings" panose="05000000000000000000" pitchFamily="2" charset="2"/>
              <a:buChar char="Ø"/>
            </a:pPr>
            <a:endParaRPr lang="fr-FR" sz="1800" dirty="0"/>
          </a:p>
          <a:p>
            <a:pPr lvl="1" indent="0" algn="just">
              <a:buNone/>
            </a:pPr>
            <a:r>
              <a:rPr lang="fr-FR" sz="1800" dirty="0">
                <a:effectLst/>
                <a:latin typeface="Verdana" panose="020B0604030504040204" pitchFamily="34" charset="0"/>
                <a:ea typeface="Times New Roman" panose="02020603050405020304" pitchFamily="18" charset="0"/>
                <a:cs typeface="ArialNarrow"/>
              </a:rPr>
              <a:t>Conformément à l’ordonnance n°2021-175 du 17 février 2021 relative à la PSC dans la fonction publique, précisée par le décret n°2022-581 du 20 avril 2022 relatif aux garanties de PSC et à la participation obligatoire des collectivités territoriales et de leurs établissements publics à leur financement, </a:t>
            </a:r>
            <a:r>
              <a:rPr lang="fr-FR" sz="1800" b="1" dirty="0">
                <a:effectLst/>
                <a:latin typeface="Verdana" panose="020B0604030504040204" pitchFamily="34" charset="0"/>
                <a:ea typeface="Times New Roman" panose="02020603050405020304" pitchFamily="18" charset="0"/>
                <a:cs typeface="ArialNarrow"/>
              </a:rPr>
              <a:t>les employeurs publics territoriaux ont l’obligation de mettre en œuvre une participation financière en matière de prévoyance </a:t>
            </a:r>
            <a:r>
              <a:rPr lang="fr-FR" sz="1800" b="1" dirty="0">
                <a:solidFill>
                  <a:srgbClr val="57AF31"/>
                </a:solidFill>
                <a:effectLst/>
                <a:latin typeface="Verdana" panose="020B0604030504040204" pitchFamily="34" charset="0"/>
                <a:ea typeface="Times New Roman" panose="02020603050405020304" pitchFamily="18" charset="0"/>
                <a:cs typeface="ArialNarrow"/>
              </a:rPr>
              <a:t>à compter du 1</a:t>
            </a:r>
            <a:r>
              <a:rPr lang="fr-FR" sz="1800" b="1" baseline="30000" dirty="0">
                <a:solidFill>
                  <a:srgbClr val="57AF31"/>
                </a:solidFill>
                <a:effectLst/>
                <a:latin typeface="Verdana" panose="020B0604030504040204" pitchFamily="34" charset="0"/>
                <a:ea typeface="Times New Roman" panose="02020603050405020304" pitchFamily="18" charset="0"/>
                <a:cs typeface="ArialNarrow"/>
              </a:rPr>
              <a:t>er</a:t>
            </a:r>
            <a:r>
              <a:rPr lang="fr-FR" sz="1800" b="1" dirty="0">
                <a:solidFill>
                  <a:srgbClr val="57AF31"/>
                </a:solidFill>
                <a:effectLst/>
                <a:latin typeface="Verdana" panose="020B0604030504040204" pitchFamily="34" charset="0"/>
                <a:ea typeface="Times New Roman" panose="02020603050405020304" pitchFamily="18" charset="0"/>
                <a:cs typeface="ArialNarrow"/>
              </a:rPr>
              <a:t> janvier 2025 </a:t>
            </a:r>
            <a:r>
              <a:rPr lang="fr-FR" sz="1800" dirty="0">
                <a:effectLst/>
                <a:latin typeface="Verdana" panose="020B0604030504040204" pitchFamily="34" charset="0"/>
                <a:ea typeface="Times New Roman" panose="02020603050405020304" pitchFamily="18" charset="0"/>
                <a:cs typeface="ArialNarrow"/>
              </a:rPr>
              <a:t>puis en matière de santé à compter du 1</a:t>
            </a:r>
            <a:r>
              <a:rPr lang="fr-FR" sz="1800" baseline="30000" dirty="0">
                <a:effectLst/>
                <a:latin typeface="Verdana" panose="020B0604030504040204" pitchFamily="34" charset="0"/>
                <a:ea typeface="Times New Roman" panose="02020603050405020304" pitchFamily="18" charset="0"/>
                <a:cs typeface="ArialNarrow"/>
              </a:rPr>
              <a:t>er</a:t>
            </a:r>
            <a:r>
              <a:rPr lang="fr-FR" sz="1800" dirty="0">
                <a:effectLst/>
                <a:latin typeface="Verdana" panose="020B0604030504040204" pitchFamily="34" charset="0"/>
                <a:ea typeface="Times New Roman" panose="02020603050405020304" pitchFamily="18" charset="0"/>
                <a:cs typeface="ArialNarrow"/>
              </a:rPr>
              <a:t> janvier 2026.</a:t>
            </a:r>
            <a:endParaRPr lang="fr-FR" sz="1600" dirty="0"/>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4</a:t>
            </a:fld>
            <a:endParaRPr lang="fr-FR"/>
          </a:p>
        </p:txBody>
      </p:sp>
    </p:spTree>
    <p:extLst>
      <p:ext uri="{BB962C8B-B14F-4D97-AF65-F5344CB8AC3E}">
        <p14:creationId xmlns:p14="http://schemas.microsoft.com/office/powerpoint/2010/main" val="101711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Ce qui est prévu par le décret :</a:t>
            </a:r>
          </a:p>
        </p:txBody>
      </p:sp>
      <p:sp>
        <p:nvSpPr>
          <p:cNvPr id="5" name="Espace réservé du contenu 4"/>
          <p:cNvSpPr>
            <a:spLocks noGrp="1"/>
          </p:cNvSpPr>
          <p:nvPr>
            <p:ph sz="quarter" idx="13"/>
          </p:nvPr>
        </p:nvSpPr>
        <p:spPr>
          <a:xfrm>
            <a:off x="-152845" y="970488"/>
            <a:ext cx="8795040" cy="5670024"/>
          </a:xfrm>
        </p:spPr>
        <p:txBody>
          <a:bodyPr>
            <a:noAutofit/>
          </a:bodyPr>
          <a:lstStyle/>
          <a:p>
            <a:pPr lvl="1" indent="0" algn="just">
              <a:buNone/>
            </a:pPr>
            <a:endParaRPr lang="fr-FR" sz="2000" dirty="0"/>
          </a:p>
          <a:p>
            <a:pPr lvl="1" indent="0" algn="just">
              <a:buNone/>
            </a:pPr>
            <a:endParaRPr lang="fr-FR" sz="2000" dirty="0"/>
          </a:p>
          <a:p>
            <a:pPr lvl="1" indent="0" algn="just">
              <a:buNone/>
            </a:pPr>
            <a:endParaRPr lang="fr-FR" sz="2000" dirty="0"/>
          </a:p>
          <a:p>
            <a:pPr lvl="1" indent="0" algn="just">
              <a:buNone/>
            </a:pPr>
            <a:r>
              <a:rPr lang="fr-FR" sz="1800" dirty="0"/>
              <a:t>L’employeur public territorial </a:t>
            </a:r>
            <a:r>
              <a:rPr lang="fr-FR" sz="1800" b="1" dirty="0">
                <a:solidFill>
                  <a:srgbClr val="57AF31"/>
                </a:solidFill>
              </a:rPr>
              <a:t>prendra en charge au minimum 20% des garanties de prévoyance </a:t>
            </a:r>
            <a:r>
              <a:rPr lang="fr-FR" sz="1800" dirty="0"/>
              <a:t>(décès, incapacité, invalidité et inaptitude). </a:t>
            </a:r>
          </a:p>
          <a:p>
            <a:pPr lvl="1" indent="0" algn="just">
              <a:buNone/>
            </a:pPr>
            <a:endParaRPr lang="fr-FR" sz="1800" dirty="0"/>
          </a:p>
          <a:p>
            <a:pPr lvl="1" indent="0" algn="just">
              <a:buNone/>
            </a:pPr>
            <a:r>
              <a:rPr lang="fr-FR" sz="1800" dirty="0"/>
              <a:t>La participation mensuelle pour chaque agent au financement des garanties de prévoyance (décès, incapacité, invalidité et inaptitude) ne pourra être inférieure à 20 % du montant de référence fixé à 35 euros, soit </a:t>
            </a:r>
            <a:r>
              <a:rPr lang="fr-FR" sz="1800" b="1" dirty="0">
                <a:solidFill>
                  <a:srgbClr val="57AF31"/>
                </a:solidFill>
              </a:rPr>
              <a:t>au minimum 7€ par mois</a:t>
            </a:r>
            <a:r>
              <a:rPr lang="fr-FR" sz="1800" dirty="0"/>
              <a:t>.</a:t>
            </a:r>
          </a:p>
          <a:p>
            <a:pPr lvl="1" indent="0" algn="just">
              <a:buNone/>
            </a:pPr>
            <a:endParaRPr lang="fr-FR" sz="1800" dirty="0"/>
          </a:p>
          <a:p>
            <a:pPr lvl="1" indent="0" algn="just">
              <a:buNone/>
            </a:pPr>
            <a:endParaRPr lang="fr-FR" sz="1800" i="1" dirty="0"/>
          </a:p>
          <a:p>
            <a:pPr lvl="1" indent="0" algn="just">
              <a:buNone/>
            </a:pPr>
            <a:endParaRPr lang="fr-FR" sz="1800" i="1" dirty="0"/>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5</a:t>
            </a:fld>
            <a:endParaRPr lang="fr-FR"/>
          </a:p>
        </p:txBody>
      </p:sp>
    </p:spTree>
    <p:extLst>
      <p:ext uri="{BB962C8B-B14F-4D97-AF65-F5344CB8AC3E}">
        <p14:creationId xmlns:p14="http://schemas.microsoft.com/office/powerpoint/2010/main" val="54509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Ce qui est prévu par l’accord collectif national :</a:t>
            </a:r>
          </a:p>
        </p:txBody>
      </p:sp>
      <p:sp>
        <p:nvSpPr>
          <p:cNvPr id="5" name="Espace réservé du contenu 4"/>
          <p:cNvSpPr>
            <a:spLocks noGrp="1"/>
          </p:cNvSpPr>
          <p:nvPr>
            <p:ph sz="quarter" idx="13"/>
          </p:nvPr>
        </p:nvSpPr>
        <p:spPr>
          <a:xfrm>
            <a:off x="-152845" y="970488"/>
            <a:ext cx="8795040" cy="5670024"/>
          </a:xfrm>
        </p:spPr>
        <p:txBody>
          <a:bodyPr>
            <a:noAutofit/>
          </a:bodyPr>
          <a:lstStyle/>
          <a:p>
            <a:pPr lvl="1" indent="0" algn="just">
              <a:buNone/>
            </a:pPr>
            <a:r>
              <a:rPr lang="fr-FR" sz="1600" dirty="0"/>
              <a:t>L’</a:t>
            </a:r>
            <a:r>
              <a:rPr lang="fr-FR" sz="1600" b="1" dirty="0">
                <a:solidFill>
                  <a:srgbClr val="57AF31"/>
                </a:solidFill>
              </a:rPr>
              <a:t>accord collectif national du 11 juillet 2023 </a:t>
            </a:r>
            <a:r>
              <a:rPr lang="fr-FR" sz="1600" dirty="0"/>
              <a:t>prévoit:</a:t>
            </a:r>
          </a:p>
          <a:p>
            <a:pPr lvl="1" indent="0" algn="just">
              <a:buNone/>
            </a:pPr>
            <a:endParaRPr lang="fr-FR" sz="1600" dirty="0"/>
          </a:p>
          <a:p>
            <a:pPr lvl="1" indent="0" algn="just">
              <a:buNone/>
            </a:pPr>
            <a:r>
              <a:rPr lang="fr-FR" sz="1600" dirty="0"/>
              <a:t>- généralisation de la mise en place de contrats collectifs</a:t>
            </a:r>
            <a:r>
              <a:rPr lang="fr-FR" sz="1600" b="1" dirty="0">
                <a:solidFill>
                  <a:srgbClr val="57AF31"/>
                </a:solidFill>
              </a:rPr>
              <a:t> à adhésion obligatoire pour les agents</a:t>
            </a:r>
            <a:r>
              <a:rPr lang="fr-FR" sz="1600" b="1" dirty="0"/>
              <a:t> </a:t>
            </a:r>
            <a:r>
              <a:rPr lang="fr-FR" sz="1600" b="1" dirty="0">
                <a:sym typeface="Wingdings" panose="05000000000000000000" pitchFamily="2" charset="2"/>
              </a:rPr>
              <a:t> objectif social d’offrir une couverture à tous les agents + assurer la pérennité de la prise en charge (y compris pour les agents les plus âgés)</a:t>
            </a:r>
          </a:p>
          <a:p>
            <a:pPr lvl="1" indent="0" algn="just">
              <a:buNone/>
            </a:pPr>
            <a:endParaRPr lang="fr-FR" sz="1600" dirty="0"/>
          </a:p>
          <a:p>
            <a:pPr lvl="1" indent="0" algn="just">
              <a:buNone/>
            </a:pPr>
            <a:r>
              <a:rPr lang="fr-FR" sz="1600" dirty="0"/>
              <a:t>- régime de base garantissant les risques d’incapacité temporaire de travail et d’invalidité avec un niveau minimum de couverture</a:t>
            </a:r>
          </a:p>
          <a:p>
            <a:pPr lvl="1" indent="0" algn="just">
              <a:buNone/>
            </a:pPr>
            <a:endParaRPr lang="fr-FR" sz="1600" dirty="0"/>
          </a:p>
          <a:p>
            <a:pPr lvl="1" indent="0" algn="just">
              <a:buNone/>
            </a:pPr>
            <a:r>
              <a:rPr lang="fr-FR" sz="1600" dirty="0"/>
              <a:t>- mise en place d’un financement employeur minimal à hauteur de 50 % des cotisations.</a:t>
            </a:r>
          </a:p>
          <a:p>
            <a:pPr lvl="1" indent="0" algn="just">
              <a:buNone/>
            </a:pPr>
            <a:endParaRPr lang="fr-FR" sz="1600" dirty="0"/>
          </a:p>
          <a:p>
            <a:pPr lvl="1" indent="0" algn="just">
              <a:buNone/>
            </a:pPr>
            <a:r>
              <a:rPr lang="fr-FR" sz="1600" dirty="0"/>
              <a:t>Les niveaux de garanties prévus sont </a:t>
            </a:r>
            <a:r>
              <a:rPr lang="fr-FR" sz="1600" b="1" dirty="0"/>
              <a:t>plus avantageux </a:t>
            </a:r>
            <a:r>
              <a:rPr lang="fr-FR" sz="1600" dirty="0"/>
              <a:t>qu’une très grande majorité des contrats de prévoyance conclus aujourd’hui.</a:t>
            </a:r>
          </a:p>
          <a:p>
            <a:pPr lvl="1" indent="0" algn="just">
              <a:buNone/>
            </a:pPr>
            <a:endParaRPr lang="fr-FR" sz="1600" dirty="0"/>
          </a:p>
          <a:p>
            <a:pPr lvl="1" indent="0" algn="just">
              <a:buNone/>
            </a:pPr>
            <a:r>
              <a:rPr lang="fr-FR" sz="1600" dirty="0"/>
              <a:t>Cet accord nécessite une transposition législative et règlementaire qui interviendra </a:t>
            </a:r>
            <a:r>
              <a:rPr lang="fr-FR" sz="1600" u="sng" dirty="0"/>
              <a:t>au plus tard le 30 juin 2024</a:t>
            </a:r>
            <a:r>
              <a:rPr lang="fr-FR" sz="1600" dirty="0"/>
              <a:t>.</a:t>
            </a: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6</a:t>
            </a:fld>
            <a:endParaRPr lang="fr-FR"/>
          </a:p>
        </p:txBody>
      </p:sp>
    </p:spTree>
    <p:extLst>
      <p:ext uri="{BB962C8B-B14F-4D97-AF65-F5344CB8AC3E}">
        <p14:creationId xmlns:p14="http://schemas.microsoft.com/office/powerpoint/2010/main" val="398745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Résumé des obligations pour les employeurs territoriaux :</a:t>
            </a:r>
          </a:p>
        </p:txBody>
      </p:sp>
      <p:sp>
        <p:nvSpPr>
          <p:cNvPr id="5" name="Espace réservé du contenu 4"/>
          <p:cNvSpPr>
            <a:spLocks noGrp="1"/>
          </p:cNvSpPr>
          <p:nvPr>
            <p:ph sz="quarter" idx="13"/>
          </p:nvPr>
        </p:nvSpPr>
        <p:spPr>
          <a:xfrm>
            <a:off x="-152845" y="970488"/>
            <a:ext cx="8795040" cy="5670024"/>
          </a:xfrm>
        </p:spPr>
        <p:txBody>
          <a:bodyPr>
            <a:noAutofit/>
          </a:bodyPr>
          <a:lstStyle/>
          <a:p>
            <a:pPr lvl="1" indent="0" algn="just">
              <a:buNone/>
            </a:pPr>
            <a:r>
              <a:rPr lang="fr-FR" sz="1600" dirty="0"/>
              <a:t>Dans l’hypothèse où l’accord collectif national du 11 juillet 2023 était transposé en l’état, les employeurs territoriaux doivent:</a:t>
            </a:r>
          </a:p>
          <a:p>
            <a:pPr lvl="1" indent="0" algn="just">
              <a:buNone/>
            </a:pPr>
            <a:endParaRPr lang="fr-FR" sz="1600" dirty="0"/>
          </a:p>
          <a:p>
            <a:pPr lvl="1" indent="0" algn="just">
              <a:buNone/>
            </a:pPr>
            <a:r>
              <a:rPr lang="fr-FR" sz="1600" dirty="0"/>
              <a:t>- </a:t>
            </a:r>
            <a:r>
              <a:rPr lang="fr-FR" sz="1600" b="1" dirty="0">
                <a:solidFill>
                  <a:schemeClr val="accent1"/>
                </a:solidFill>
              </a:rPr>
              <a:t>conclure un contrat à adhésion obligatoire pour les agents </a:t>
            </a:r>
            <a:r>
              <a:rPr lang="fr-FR" sz="1600" dirty="0"/>
              <a:t>effectif au plus tard au 1</a:t>
            </a:r>
            <a:r>
              <a:rPr lang="fr-FR" sz="1600" baseline="30000" dirty="0"/>
              <a:t>er</a:t>
            </a:r>
            <a:r>
              <a:rPr lang="fr-FR" sz="1600" dirty="0"/>
              <a:t> janvier 2025 </a:t>
            </a:r>
            <a:r>
              <a:rPr lang="fr-FR" sz="1600" dirty="0">
                <a:sym typeface="Wingdings" panose="05000000000000000000" pitchFamily="2" charset="2"/>
              </a:rPr>
              <a:t> soit en concluant un marché public soit en mandatant le CDG de conclure un tel marché</a:t>
            </a:r>
            <a:endParaRPr lang="fr-FR" sz="1600" dirty="0"/>
          </a:p>
          <a:p>
            <a:pPr lvl="1" indent="0" algn="just">
              <a:buNone/>
            </a:pPr>
            <a:endParaRPr lang="fr-FR" sz="1600" dirty="0"/>
          </a:p>
          <a:p>
            <a:pPr lvl="1" indent="0" algn="just">
              <a:buNone/>
            </a:pPr>
            <a:r>
              <a:rPr lang="fr-FR" sz="1600" dirty="0"/>
              <a:t>- </a:t>
            </a:r>
            <a:r>
              <a:rPr lang="fr-FR" sz="1600" b="1" dirty="0">
                <a:solidFill>
                  <a:schemeClr val="accent1"/>
                </a:solidFill>
              </a:rPr>
              <a:t>mettre fin à leur système de labellisation </a:t>
            </a:r>
            <a:r>
              <a:rPr lang="fr-FR" sz="1600" dirty="0"/>
              <a:t>des contrats individuels au 1</a:t>
            </a:r>
            <a:r>
              <a:rPr lang="fr-FR" sz="1600" baseline="30000" dirty="0"/>
              <a:t>er</a:t>
            </a:r>
            <a:r>
              <a:rPr lang="fr-FR" sz="1600" dirty="0"/>
              <a:t> janvier 2025 (dérogation pour les agents en cours d’arrêt de travail à la date de la mise en place du contrat à adhésion obligatoire: soit poursuite de leur adhésion au contrat individuel labellisé de prévoyance complémentaire jusqu’à leur adhésion effective au contrat à adhésion obligatoire soit adhésion à une option du contrat collectif de prévoyance à adhésion obligatoire visant à reprendre le passif)</a:t>
            </a:r>
          </a:p>
          <a:p>
            <a:pPr lvl="1" indent="0" algn="just">
              <a:buNone/>
            </a:pPr>
            <a:endParaRPr lang="fr-FR" sz="1600" dirty="0"/>
          </a:p>
          <a:p>
            <a:pPr lvl="1" indent="0" algn="just">
              <a:buNone/>
            </a:pPr>
            <a:r>
              <a:rPr lang="fr-FR" sz="1600" dirty="0"/>
              <a:t>- de </a:t>
            </a:r>
            <a:r>
              <a:rPr lang="fr-FR" sz="1600" b="1" dirty="0">
                <a:solidFill>
                  <a:schemeClr val="accent1"/>
                </a:solidFill>
              </a:rPr>
              <a:t>mettre fin au contrat collectif </a:t>
            </a:r>
            <a:r>
              <a:rPr lang="fr-FR" sz="1600" dirty="0"/>
              <a:t>en cours s’il en existe un soit à son échéance soit au </a:t>
            </a:r>
            <a:r>
              <a:rPr lang="fr-FR" sz="1600" b="1" dirty="0"/>
              <a:t>plus tard le 1</a:t>
            </a:r>
            <a:r>
              <a:rPr lang="fr-FR" sz="1600" b="1" baseline="30000" dirty="0"/>
              <a:t>er</a:t>
            </a:r>
            <a:r>
              <a:rPr lang="fr-FR" sz="1600" b="1" dirty="0"/>
              <a:t> janvier 2027 </a:t>
            </a:r>
            <a:r>
              <a:rPr lang="fr-FR" sz="1600" dirty="0"/>
              <a:t>pour les employeurs proposant actuellement un dispositif de participation au travers d’un contrat collectif en cours d’exécution à la date d’entrée en vigueur de l’accord du 11 juillet 2023</a:t>
            </a: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7</a:t>
            </a:fld>
            <a:endParaRPr lang="fr-FR"/>
          </a:p>
        </p:txBody>
      </p:sp>
    </p:spTree>
    <p:extLst>
      <p:ext uri="{BB962C8B-B14F-4D97-AF65-F5344CB8AC3E}">
        <p14:creationId xmlns:p14="http://schemas.microsoft.com/office/powerpoint/2010/main" val="544879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Lancement d’un marché au niveau régional</a:t>
            </a:r>
          </a:p>
        </p:txBody>
      </p:sp>
      <p:sp>
        <p:nvSpPr>
          <p:cNvPr id="5" name="Espace réservé du contenu 4"/>
          <p:cNvSpPr>
            <a:spLocks noGrp="1"/>
          </p:cNvSpPr>
          <p:nvPr>
            <p:ph sz="quarter" idx="13"/>
          </p:nvPr>
        </p:nvSpPr>
        <p:spPr>
          <a:xfrm>
            <a:off x="-152845" y="970488"/>
            <a:ext cx="8795040" cy="5670024"/>
          </a:xfrm>
        </p:spPr>
        <p:txBody>
          <a:bodyPr>
            <a:noAutofit/>
          </a:bodyPr>
          <a:lstStyle/>
          <a:p>
            <a:pPr lvl="1" indent="0" algn="just">
              <a:buNone/>
            </a:pPr>
            <a:r>
              <a:rPr lang="fr-FR" sz="1800" dirty="0">
                <a:solidFill>
                  <a:srgbClr val="3C3C3B"/>
                </a:solidFill>
              </a:rPr>
              <a:t>Les CDG ont l’obligation de conclure des conventions de participation pour le compte des CT qui les mandatent </a:t>
            </a:r>
            <a:r>
              <a:rPr lang="fr-FR" sz="1800" dirty="0">
                <a:solidFill>
                  <a:srgbClr val="3C3C3B"/>
                </a:solidFill>
                <a:sym typeface="Wingdings" panose="05000000000000000000" pitchFamily="2" charset="2"/>
              </a:rPr>
              <a:t> </a:t>
            </a:r>
            <a:r>
              <a:rPr lang="fr-FR" sz="1800" b="1" dirty="0">
                <a:solidFill>
                  <a:srgbClr val="57AF31"/>
                </a:solidFill>
                <a:sym typeface="Wingdings" panose="05000000000000000000" pitchFamily="2" charset="2"/>
              </a:rPr>
              <a:t>Lancement d’un marché par la coopération régionale des 5 CDG des Pays de la Loire en mars 2024.</a:t>
            </a:r>
          </a:p>
          <a:p>
            <a:pPr lvl="1" indent="0" algn="just">
              <a:buNone/>
            </a:pPr>
            <a:endParaRPr lang="fr-FR" sz="1800" b="1" dirty="0">
              <a:solidFill>
                <a:srgbClr val="57AF31"/>
              </a:solidFill>
              <a:sym typeface="Wingdings" panose="05000000000000000000" pitchFamily="2" charset="2"/>
            </a:endParaRPr>
          </a:p>
          <a:p>
            <a:pPr lvl="1" indent="0" algn="just">
              <a:buNone/>
            </a:pPr>
            <a:endParaRPr lang="fr-FR" sz="1800" b="1" dirty="0">
              <a:solidFill>
                <a:srgbClr val="57AF31"/>
              </a:solidFill>
              <a:sym typeface="Wingdings" panose="05000000000000000000" pitchFamily="2" charset="2"/>
            </a:endParaRPr>
          </a:p>
          <a:p>
            <a:pPr lvl="1" indent="0" algn="just">
              <a:buNone/>
            </a:pPr>
            <a:r>
              <a:rPr lang="fr-FR" sz="1800" b="1" u="sng" dirty="0">
                <a:solidFill>
                  <a:srgbClr val="3C3C3B"/>
                </a:solidFill>
              </a:rPr>
              <a:t>Etapes avant le lancement du marché </a:t>
            </a:r>
            <a:r>
              <a:rPr lang="fr-FR" sz="1800" b="1" dirty="0">
                <a:solidFill>
                  <a:srgbClr val="3C3C3B"/>
                </a:solidFill>
              </a:rPr>
              <a:t>:</a:t>
            </a:r>
          </a:p>
          <a:p>
            <a:pPr lvl="1" indent="0" algn="just">
              <a:buNone/>
            </a:pPr>
            <a:endParaRPr lang="fr-FR" sz="1800" dirty="0">
              <a:solidFill>
                <a:srgbClr val="3C3C3B"/>
              </a:solidFill>
            </a:endParaRPr>
          </a:p>
          <a:p>
            <a:pPr lvl="1" indent="0" algn="just">
              <a:buNone/>
            </a:pPr>
            <a:r>
              <a:rPr lang="fr-FR" sz="1800" dirty="0">
                <a:solidFill>
                  <a:srgbClr val="3C3C3B"/>
                </a:solidFill>
              </a:rPr>
              <a:t>- Recueil des intentions et des données sociales des CT </a:t>
            </a:r>
            <a:r>
              <a:rPr lang="fr-FR" sz="1800" b="1" dirty="0">
                <a:solidFill>
                  <a:srgbClr val="56AF31"/>
                </a:solidFill>
              </a:rPr>
              <a:t>avant le 31 janvier 2024</a:t>
            </a:r>
          </a:p>
          <a:p>
            <a:pPr lvl="1" indent="0" algn="just">
              <a:buNone/>
            </a:pPr>
            <a:r>
              <a:rPr lang="fr-FR" sz="1800" dirty="0">
                <a:solidFill>
                  <a:srgbClr val="3C3C3B"/>
                </a:solidFill>
              </a:rPr>
              <a:t>- Mise en œuvre du dialogue social : 3 réunions au 1</a:t>
            </a:r>
            <a:r>
              <a:rPr lang="fr-FR" sz="1800" baseline="30000" dirty="0">
                <a:solidFill>
                  <a:srgbClr val="3C3C3B"/>
                </a:solidFill>
              </a:rPr>
              <a:t>er</a:t>
            </a:r>
            <a:r>
              <a:rPr lang="fr-FR" sz="1800" dirty="0">
                <a:solidFill>
                  <a:srgbClr val="3C3C3B"/>
                </a:solidFill>
              </a:rPr>
              <a:t> trimestre 2024 au niveau régional pour la détermination des lots </a:t>
            </a:r>
          </a:p>
          <a:p>
            <a:pPr lvl="1" indent="0" algn="just">
              <a:buNone/>
            </a:pPr>
            <a:r>
              <a:rPr lang="fr-FR" sz="1800" dirty="0">
                <a:solidFill>
                  <a:srgbClr val="3C3C3B"/>
                </a:solidFill>
              </a:rPr>
              <a:t>- Avis des CST locaux (CST du CDG 72 ou CST propre) sur la démarche engagée</a:t>
            </a:r>
          </a:p>
          <a:p>
            <a:pPr lvl="1" indent="0" algn="just">
              <a:buNone/>
            </a:pPr>
            <a:r>
              <a:rPr lang="fr-FR" sz="1800" dirty="0">
                <a:solidFill>
                  <a:srgbClr val="3C3C3B"/>
                </a:solidFill>
              </a:rPr>
              <a:t>- </a:t>
            </a:r>
            <a:r>
              <a:rPr lang="fr-FR" sz="1800" b="1" dirty="0">
                <a:solidFill>
                  <a:schemeClr val="accent1"/>
                </a:solidFill>
              </a:rPr>
              <a:t>Délibération</a:t>
            </a:r>
            <a:r>
              <a:rPr lang="fr-FR" sz="1800" dirty="0">
                <a:solidFill>
                  <a:srgbClr val="3C3C3B"/>
                </a:solidFill>
              </a:rPr>
              <a:t> des CT ayant émis l’intention de participer </a:t>
            </a:r>
            <a:r>
              <a:rPr lang="fr-FR" sz="1800" b="1" dirty="0">
                <a:solidFill>
                  <a:schemeClr val="accent1"/>
                </a:solidFill>
              </a:rPr>
              <a:t>avant le 5 avril 2024 </a:t>
            </a:r>
            <a:r>
              <a:rPr lang="fr-FR" sz="1800" dirty="0">
                <a:solidFill>
                  <a:srgbClr val="3C3C3B"/>
                </a:solidFill>
              </a:rPr>
              <a:t>pour donner mandat au CDG 72 de conclure le marché</a:t>
            </a: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8</a:t>
            </a:fld>
            <a:endParaRPr lang="fr-FR"/>
          </a:p>
        </p:txBody>
      </p:sp>
      <p:pic>
        <p:nvPicPr>
          <p:cNvPr id="3" name="Image 2">
            <a:extLst>
              <a:ext uri="{FF2B5EF4-FFF2-40B4-BE49-F238E27FC236}">
                <a16:creationId xmlns:a16="http://schemas.microsoft.com/office/drawing/2014/main" id="{FE4D2B51-661D-A745-C357-AA66575735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3829" y="1900686"/>
            <a:ext cx="2066925" cy="874395"/>
          </a:xfrm>
          <a:prstGeom prst="rect">
            <a:avLst/>
          </a:prstGeom>
          <a:noFill/>
        </p:spPr>
      </p:pic>
    </p:spTree>
    <p:extLst>
      <p:ext uri="{BB962C8B-B14F-4D97-AF65-F5344CB8AC3E}">
        <p14:creationId xmlns:p14="http://schemas.microsoft.com/office/powerpoint/2010/main" val="1316322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121348" y="64655"/>
            <a:ext cx="9144000" cy="757381"/>
          </a:xfrm>
        </p:spPr>
        <p:txBody>
          <a:bodyPr>
            <a:normAutofit/>
          </a:bodyPr>
          <a:lstStyle/>
          <a:p>
            <a:r>
              <a:rPr lang="fr-FR" sz="2000" dirty="0">
                <a:latin typeface="+mn-lt"/>
              </a:rPr>
              <a:t>Lancement d’un marché au niveau régional</a:t>
            </a:r>
          </a:p>
        </p:txBody>
      </p:sp>
      <p:sp>
        <p:nvSpPr>
          <p:cNvPr id="5" name="Espace réservé du contenu 4"/>
          <p:cNvSpPr>
            <a:spLocks noGrp="1"/>
          </p:cNvSpPr>
          <p:nvPr>
            <p:ph sz="quarter" idx="13"/>
          </p:nvPr>
        </p:nvSpPr>
        <p:spPr>
          <a:xfrm>
            <a:off x="-152845" y="970488"/>
            <a:ext cx="8795040" cy="5670024"/>
          </a:xfrm>
        </p:spPr>
        <p:txBody>
          <a:bodyPr>
            <a:noAutofit/>
          </a:bodyPr>
          <a:lstStyle/>
          <a:p>
            <a:pPr lvl="1" indent="0" algn="just">
              <a:buNone/>
            </a:pPr>
            <a:r>
              <a:rPr lang="fr-FR" sz="1800" b="1" u="sng" dirty="0">
                <a:solidFill>
                  <a:srgbClr val="3C3C3B"/>
                </a:solidFill>
              </a:rPr>
              <a:t>Résumé des étapes avant le lancement du marché </a:t>
            </a:r>
            <a:r>
              <a:rPr lang="fr-FR" sz="1800" b="1" dirty="0">
                <a:solidFill>
                  <a:srgbClr val="3C3C3B"/>
                </a:solidFill>
              </a:rPr>
              <a:t>:</a:t>
            </a: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a:p>
            <a:pPr lvl="1" indent="0" algn="just">
              <a:buNone/>
            </a:pPr>
            <a:endParaRPr lang="fr-FR" sz="1800" dirty="0">
              <a:solidFill>
                <a:srgbClr val="3C3C3B"/>
              </a:solidFill>
            </a:endParaRPr>
          </a:p>
        </p:txBody>
      </p:sp>
      <p:sp>
        <p:nvSpPr>
          <p:cNvPr id="6" name="Espace réservé du numéro de diapositive 5"/>
          <p:cNvSpPr>
            <a:spLocks noGrp="1"/>
          </p:cNvSpPr>
          <p:nvPr>
            <p:ph type="sldNum" sz="quarter" idx="16"/>
          </p:nvPr>
        </p:nvSpPr>
        <p:spPr/>
        <p:txBody>
          <a:bodyPr/>
          <a:lstStyle/>
          <a:p>
            <a:fld id="{69B5822B-201B-4D90-BFC4-CF433D239FA6}" type="slidenum">
              <a:rPr lang="fr-FR" smtClean="0"/>
              <a:t>9</a:t>
            </a:fld>
            <a:endParaRPr lang="fr-FR"/>
          </a:p>
        </p:txBody>
      </p:sp>
      <p:cxnSp>
        <p:nvCxnSpPr>
          <p:cNvPr id="7" name="Connecteur droit avec flèche 6">
            <a:extLst>
              <a:ext uri="{FF2B5EF4-FFF2-40B4-BE49-F238E27FC236}">
                <a16:creationId xmlns:a16="http://schemas.microsoft.com/office/drawing/2014/main" id="{A73F9DCB-7248-BFF8-6E32-BB9B753159EB}"/>
              </a:ext>
            </a:extLst>
          </p:cNvPr>
          <p:cNvCxnSpPr/>
          <p:nvPr/>
        </p:nvCxnSpPr>
        <p:spPr>
          <a:xfrm>
            <a:off x="782320" y="2519680"/>
            <a:ext cx="725678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ZoneTexte 10">
            <a:extLst>
              <a:ext uri="{FF2B5EF4-FFF2-40B4-BE49-F238E27FC236}">
                <a16:creationId xmlns:a16="http://schemas.microsoft.com/office/drawing/2014/main" id="{87E003BB-8F09-473E-E9B9-A7EC92E3774E}"/>
              </a:ext>
            </a:extLst>
          </p:cNvPr>
          <p:cNvSpPr txBox="1"/>
          <p:nvPr/>
        </p:nvSpPr>
        <p:spPr>
          <a:xfrm>
            <a:off x="1319462" y="3299492"/>
            <a:ext cx="1564639" cy="646331"/>
          </a:xfrm>
          <a:prstGeom prst="rect">
            <a:avLst/>
          </a:prstGeom>
          <a:noFill/>
        </p:spPr>
        <p:txBody>
          <a:bodyPr wrap="square" rtlCol="0">
            <a:spAutoFit/>
          </a:bodyPr>
          <a:lstStyle/>
          <a:p>
            <a:pPr algn="ctr"/>
            <a:r>
              <a:rPr lang="fr-FR" dirty="0"/>
              <a:t>Recueil des intentions</a:t>
            </a:r>
          </a:p>
        </p:txBody>
      </p:sp>
      <p:grpSp>
        <p:nvGrpSpPr>
          <p:cNvPr id="13" name="Groupe 12">
            <a:extLst>
              <a:ext uri="{FF2B5EF4-FFF2-40B4-BE49-F238E27FC236}">
                <a16:creationId xmlns:a16="http://schemas.microsoft.com/office/drawing/2014/main" id="{EE2C6FBA-276F-BF2B-F8CE-DEE0DB15EDA7}"/>
              </a:ext>
            </a:extLst>
          </p:cNvPr>
          <p:cNvGrpSpPr/>
          <p:nvPr/>
        </p:nvGrpSpPr>
        <p:grpSpPr>
          <a:xfrm>
            <a:off x="162561" y="1455657"/>
            <a:ext cx="1564639" cy="1536463"/>
            <a:chOff x="162561" y="1455657"/>
            <a:chExt cx="1564639" cy="1536463"/>
          </a:xfrm>
        </p:grpSpPr>
        <p:cxnSp>
          <p:nvCxnSpPr>
            <p:cNvPr id="9" name="Connecteur droit 8">
              <a:extLst>
                <a:ext uri="{FF2B5EF4-FFF2-40B4-BE49-F238E27FC236}">
                  <a16:creationId xmlns:a16="http://schemas.microsoft.com/office/drawing/2014/main" id="{9DD77C94-1294-0213-5D12-12154246975A}"/>
                </a:ext>
              </a:extLst>
            </p:cNvPr>
            <p:cNvCxnSpPr/>
            <p:nvPr/>
          </p:nvCxnSpPr>
          <p:spPr>
            <a:xfrm>
              <a:off x="944881" y="2250440"/>
              <a:ext cx="0" cy="741680"/>
            </a:xfrm>
            <a:prstGeom prst="line">
              <a:avLst/>
            </a:prstGeom>
          </p:spPr>
          <p:style>
            <a:lnRef idx="2">
              <a:schemeClr val="dk1"/>
            </a:lnRef>
            <a:fillRef idx="0">
              <a:schemeClr val="dk1"/>
            </a:fillRef>
            <a:effectRef idx="1">
              <a:schemeClr val="dk1"/>
            </a:effectRef>
            <a:fontRef idx="minor">
              <a:schemeClr val="tx1"/>
            </a:fontRef>
          </p:style>
        </p:cxnSp>
        <p:sp>
          <p:nvSpPr>
            <p:cNvPr id="12" name="ZoneTexte 11">
              <a:extLst>
                <a:ext uri="{FF2B5EF4-FFF2-40B4-BE49-F238E27FC236}">
                  <a16:creationId xmlns:a16="http://schemas.microsoft.com/office/drawing/2014/main" id="{68A81B76-A771-C2CA-287F-8FB3508F12A5}"/>
                </a:ext>
              </a:extLst>
            </p:cNvPr>
            <p:cNvSpPr txBox="1"/>
            <p:nvPr/>
          </p:nvSpPr>
          <p:spPr>
            <a:xfrm>
              <a:off x="162561" y="1455657"/>
              <a:ext cx="1564639" cy="646331"/>
            </a:xfrm>
            <a:prstGeom prst="rect">
              <a:avLst/>
            </a:prstGeom>
            <a:noFill/>
          </p:spPr>
          <p:txBody>
            <a:bodyPr wrap="square" rtlCol="0">
              <a:spAutoFit/>
            </a:bodyPr>
            <a:lstStyle/>
            <a:p>
              <a:pPr algn="ctr"/>
              <a:r>
                <a:rPr lang="fr-FR" dirty="0"/>
                <a:t>Décembre 2023</a:t>
              </a:r>
            </a:p>
          </p:txBody>
        </p:sp>
      </p:grpSp>
      <p:cxnSp>
        <p:nvCxnSpPr>
          <p:cNvPr id="14" name="Connecteur droit 13">
            <a:extLst>
              <a:ext uri="{FF2B5EF4-FFF2-40B4-BE49-F238E27FC236}">
                <a16:creationId xmlns:a16="http://schemas.microsoft.com/office/drawing/2014/main" id="{3A3AC4BB-0E73-F4D2-32F2-18B99498A629}"/>
              </a:ext>
            </a:extLst>
          </p:cNvPr>
          <p:cNvCxnSpPr/>
          <p:nvPr/>
        </p:nvCxnSpPr>
        <p:spPr>
          <a:xfrm>
            <a:off x="3104170" y="2250440"/>
            <a:ext cx="0" cy="741680"/>
          </a:xfrm>
          <a:prstGeom prst="line">
            <a:avLst/>
          </a:prstGeom>
        </p:spPr>
        <p:style>
          <a:lnRef idx="2">
            <a:schemeClr val="dk1"/>
          </a:lnRef>
          <a:fillRef idx="0">
            <a:schemeClr val="dk1"/>
          </a:fillRef>
          <a:effectRef idx="1">
            <a:schemeClr val="dk1"/>
          </a:effectRef>
          <a:fontRef idx="minor">
            <a:schemeClr val="tx1"/>
          </a:fontRef>
        </p:style>
      </p:cxnSp>
      <p:sp>
        <p:nvSpPr>
          <p:cNvPr id="15" name="ZoneTexte 14">
            <a:extLst>
              <a:ext uri="{FF2B5EF4-FFF2-40B4-BE49-F238E27FC236}">
                <a16:creationId xmlns:a16="http://schemas.microsoft.com/office/drawing/2014/main" id="{578A15F3-999A-9279-BDAB-6C3E2EC87783}"/>
              </a:ext>
            </a:extLst>
          </p:cNvPr>
          <p:cNvSpPr txBox="1"/>
          <p:nvPr/>
        </p:nvSpPr>
        <p:spPr>
          <a:xfrm>
            <a:off x="2532114" y="1450529"/>
            <a:ext cx="1564639" cy="646331"/>
          </a:xfrm>
          <a:prstGeom prst="rect">
            <a:avLst/>
          </a:prstGeom>
          <a:noFill/>
        </p:spPr>
        <p:txBody>
          <a:bodyPr wrap="square" rtlCol="0">
            <a:spAutoFit/>
          </a:bodyPr>
          <a:lstStyle/>
          <a:p>
            <a:pPr algn="ctr"/>
            <a:r>
              <a:rPr lang="fr-FR" dirty="0"/>
              <a:t>31 janvier 2024</a:t>
            </a:r>
          </a:p>
        </p:txBody>
      </p:sp>
      <p:cxnSp>
        <p:nvCxnSpPr>
          <p:cNvPr id="17" name="Connecteur droit avec flèche 16">
            <a:extLst>
              <a:ext uri="{FF2B5EF4-FFF2-40B4-BE49-F238E27FC236}">
                <a16:creationId xmlns:a16="http://schemas.microsoft.com/office/drawing/2014/main" id="{4E1F8532-C13B-8BE7-C5E2-2FEFEDDBEEB7}"/>
              </a:ext>
            </a:extLst>
          </p:cNvPr>
          <p:cNvCxnSpPr>
            <a:cxnSpLocks/>
          </p:cNvCxnSpPr>
          <p:nvPr/>
        </p:nvCxnSpPr>
        <p:spPr>
          <a:xfrm>
            <a:off x="944881" y="3230880"/>
            <a:ext cx="2186749" cy="1523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Connecteur droit 18">
            <a:extLst>
              <a:ext uri="{FF2B5EF4-FFF2-40B4-BE49-F238E27FC236}">
                <a16:creationId xmlns:a16="http://schemas.microsoft.com/office/drawing/2014/main" id="{420EDC26-6B2E-7C9F-E9AC-69E89FFFB5C1}"/>
              </a:ext>
            </a:extLst>
          </p:cNvPr>
          <p:cNvCxnSpPr/>
          <p:nvPr/>
        </p:nvCxnSpPr>
        <p:spPr>
          <a:xfrm>
            <a:off x="6642100" y="2343166"/>
            <a:ext cx="0" cy="741680"/>
          </a:xfrm>
          <a:prstGeom prst="line">
            <a:avLst/>
          </a:prstGeom>
        </p:spPr>
        <p:style>
          <a:lnRef idx="2">
            <a:schemeClr val="dk1"/>
          </a:lnRef>
          <a:fillRef idx="0">
            <a:schemeClr val="dk1"/>
          </a:fillRef>
          <a:effectRef idx="1">
            <a:schemeClr val="dk1"/>
          </a:effectRef>
          <a:fontRef idx="minor">
            <a:schemeClr val="tx1"/>
          </a:fontRef>
        </p:style>
      </p:cxnSp>
      <p:sp>
        <p:nvSpPr>
          <p:cNvPr id="20" name="ZoneTexte 19">
            <a:extLst>
              <a:ext uri="{FF2B5EF4-FFF2-40B4-BE49-F238E27FC236}">
                <a16:creationId xmlns:a16="http://schemas.microsoft.com/office/drawing/2014/main" id="{2E9C6292-4300-D8ED-C96A-6A2C500D9301}"/>
              </a:ext>
            </a:extLst>
          </p:cNvPr>
          <p:cNvSpPr txBox="1"/>
          <p:nvPr/>
        </p:nvSpPr>
        <p:spPr>
          <a:xfrm>
            <a:off x="5859780" y="1729101"/>
            <a:ext cx="1564639" cy="646331"/>
          </a:xfrm>
          <a:prstGeom prst="rect">
            <a:avLst/>
          </a:prstGeom>
          <a:noFill/>
        </p:spPr>
        <p:txBody>
          <a:bodyPr wrap="square" rtlCol="0">
            <a:spAutoFit/>
          </a:bodyPr>
          <a:lstStyle/>
          <a:p>
            <a:pPr algn="ctr"/>
            <a:r>
              <a:rPr lang="fr-FR" dirty="0"/>
              <a:t>5 avril 2024</a:t>
            </a:r>
          </a:p>
        </p:txBody>
      </p:sp>
      <p:sp>
        <p:nvSpPr>
          <p:cNvPr id="21" name="ZoneTexte 20">
            <a:extLst>
              <a:ext uri="{FF2B5EF4-FFF2-40B4-BE49-F238E27FC236}">
                <a16:creationId xmlns:a16="http://schemas.microsoft.com/office/drawing/2014/main" id="{CF380287-F7BD-52B9-64B7-35B45FE8B30F}"/>
              </a:ext>
            </a:extLst>
          </p:cNvPr>
          <p:cNvSpPr txBox="1"/>
          <p:nvPr/>
        </p:nvSpPr>
        <p:spPr>
          <a:xfrm>
            <a:off x="1929015" y="4045985"/>
            <a:ext cx="1946754" cy="1200329"/>
          </a:xfrm>
          <a:prstGeom prst="rect">
            <a:avLst/>
          </a:prstGeom>
          <a:noFill/>
        </p:spPr>
        <p:txBody>
          <a:bodyPr wrap="square" rtlCol="0">
            <a:spAutoFit/>
          </a:bodyPr>
          <a:lstStyle/>
          <a:p>
            <a:pPr algn="ctr"/>
            <a:r>
              <a:rPr lang="fr-FR" dirty="0"/>
              <a:t>Avis des CST sur la démarche engagée</a:t>
            </a:r>
          </a:p>
        </p:txBody>
      </p:sp>
      <p:cxnSp>
        <p:nvCxnSpPr>
          <p:cNvPr id="22" name="Connecteur droit avec flèche 21">
            <a:extLst>
              <a:ext uri="{FF2B5EF4-FFF2-40B4-BE49-F238E27FC236}">
                <a16:creationId xmlns:a16="http://schemas.microsoft.com/office/drawing/2014/main" id="{B30B5FD1-5EA2-91DD-6B0C-75BA7E7A5E4D}"/>
              </a:ext>
            </a:extLst>
          </p:cNvPr>
          <p:cNvCxnSpPr>
            <a:cxnSpLocks/>
          </p:cNvCxnSpPr>
          <p:nvPr/>
        </p:nvCxnSpPr>
        <p:spPr>
          <a:xfrm>
            <a:off x="1902809" y="3997176"/>
            <a:ext cx="466055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5" name="ZoneTexte 24">
            <a:extLst>
              <a:ext uri="{FF2B5EF4-FFF2-40B4-BE49-F238E27FC236}">
                <a16:creationId xmlns:a16="http://schemas.microsoft.com/office/drawing/2014/main" id="{3764F8B6-ACB6-D9F3-D0CC-F6959BA3BB95}"/>
              </a:ext>
            </a:extLst>
          </p:cNvPr>
          <p:cNvSpPr txBox="1"/>
          <p:nvPr/>
        </p:nvSpPr>
        <p:spPr>
          <a:xfrm>
            <a:off x="4356407" y="2688988"/>
            <a:ext cx="1946754" cy="646331"/>
          </a:xfrm>
          <a:prstGeom prst="rect">
            <a:avLst/>
          </a:prstGeom>
          <a:noFill/>
        </p:spPr>
        <p:txBody>
          <a:bodyPr wrap="square" rtlCol="0">
            <a:spAutoFit/>
          </a:bodyPr>
          <a:lstStyle/>
          <a:p>
            <a:pPr algn="ctr"/>
            <a:r>
              <a:rPr lang="fr-FR" b="1" i="1" dirty="0"/>
              <a:t>CST du </a:t>
            </a:r>
          </a:p>
          <a:p>
            <a:pPr algn="ctr"/>
            <a:r>
              <a:rPr lang="fr-FR" b="1" dirty="0"/>
              <a:t>CDG 72</a:t>
            </a:r>
          </a:p>
        </p:txBody>
      </p:sp>
      <p:cxnSp>
        <p:nvCxnSpPr>
          <p:cNvPr id="26" name="Connecteur droit 25">
            <a:extLst>
              <a:ext uri="{FF2B5EF4-FFF2-40B4-BE49-F238E27FC236}">
                <a16:creationId xmlns:a16="http://schemas.microsoft.com/office/drawing/2014/main" id="{529F0CCE-B58F-3710-118D-27EB34623B16}"/>
              </a:ext>
            </a:extLst>
          </p:cNvPr>
          <p:cNvCxnSpPr>
            <a:cxnSpLocks/>
            <a:stCxn id="27" idx="2"/>
          </p:cNvCxnSpPr>
          <p:nvPr/>
        </p:nvCxnSpPr>
        <p:spPr>
          <a:xfrm flipH="1">
            <a:off x="5311140" y="2452054"/>
            <a:ext cx="7621" cy="261952"/>
          </a:xfrm>
          <a:prstGeom prst="line">
            <a:avLst/>
          </a:prstGeom>
        </p:spPr>
        <p:style>
          <a:lnRef idx="2">
            <a:schemeClr val="dk1"/>
          </a:lnRef>
          <a:fillRef idx="0">
            <a:schemeClr val="dk1"/>
          </a:fillRef>
          <a:effectRef idx="1">
            <a:schemeClr val="dk1"/>
          </a:effectRef>
          <a:fontRef idx="minor">
            <a:schemeClr val="tx1"/>
          </a:fontRef>
        </p:style>
      </p:cxnSp>
      <p:sp>
        <p:nvSpPr>
          <p:cNvPr id="27" name="ZoneTexte 26">
            <a:extLst>
              <a:ext uri="{FF2B5EF4-FFF2-40B4-BE49-F238E27FC236}">
                <a16:creationId xmlns:a16="http://schemas.microsoft.com/office/drawing/2014/main" id="{26990E81-13B7-FA24-B623-DADD96D83851}"/>
              </a:ext>
            </a:extLst>
          </p:cNvPr>
          <p:cNvSpPr txBox="1"/>
          <p:nvPr/>
        </p:nvSpPr>
        <p:spPr>
          <a:xfrm>
            <a:off x="4536441" y="1805723"/>
            <a:ext cx="1564639" cy="646331"/>
          </a:xfrm>
          <a:prstGeom prst="rect">
            <a:avLst/>
          </a:prstGeom>
          <a:noFill/>
        </p:spPr>
        <p:txBody>
          <a:bodyPr wrap="square" rtlCol="0">
            <a:spAutoFit/>
          </a:bodyPr>
          <a:lstStyle/>
          <a:p>
            <a:pPr algn="ctr"/>
            <a:r>
              <a:rPr lang="fr-FR" i="1" dirty="0"/>
              <a:t>28 mars 2024</a:t>
            </a:r>
          </a:p>
        </p:txBody>
      </p:sp>
      <p:sp>
        <p:nvSpPr>
          <p:cNvPr id="28" name="ZoneTexte 27">
            <a:extLst>
              <a:ext uri="{FF2B5EF4-FFF2-40B4-BE49-F238E27FC236}">
                <a16:creationId xmlns:a16="http://schemas.microsoft.com/office/drawing/2014/main" id="{90BF7D1B-2224-6550-519D-8F605B964F95}"/>
              </a:ext>
            </a:extLst>
          </p:cNvPr>
          <p:cNvSpPr txBox="1"/>
          <p:nvPr/>
        </p:nvSpPr>
        <p:spPr>
          <a:xfrm>
            <a:off x="3983198" y="4048530"/>
            <a:ext cx="2875835" cy="1477328"/>
          </a:xfrm>
          <a:prstGeom prst="rect">
            <a:avLst/>
          </a:prstGeom>
          <a:noFill/>
        </p:spPr>
        <p:txBody>
          <a:bodyPr wrap="square" rtlCol="0">
            <a:spAutoFit/>
          </a:bodyPr>
          <a:lstStyle/>
          <a:p>
            <a:pPr algn="ctr"/>
            <a:r>
              <a:rPr lang="fr-FR" b="1" dirty="0"/>
              <a:t>Adoption d’une délibération donnant mandat au CDG 72 de conclure le marché</a:t>
            </a:r>
          </a:p>
        </p:txBody>
      </p:sp>
      <p:cxnSp>
        <p:nvCxnSpPr>
          <p:cNvPr id="31" name="Connecteur droit 30">
            <a:extLst>
              <a:ext uri="{FF2B5EF4-FFF2-40B4-BE49-F238E27FC236}">
                <a16:creationId xmlns:a16="http://schemas.microsoft.com/office/drawing/2014/main" id="{DCC6C60B-0E62-EB3C-9003-BEA1E54A63B1}"/>
              </a:ext>
            </a:extLst>
          </p:cNvPr>
          <p:cNvCxnSpPr/>
          <p:nvPr/>
        </p:nvCxnSpPr>
        <p:spPr>
          <a:xfrm>
            <a:off x="7688580" y="2343166"/>
            <a:ext cx="0" cy="741680"/>
          </a:xfrm>
          <a:prstGeom prst="line">
            <a:avLst/>
          </a:prstGeom>
        </p:spPr>
        <p:style>
          <a:lnRef idx="2">
            <a:schemeClr val="dk1"/>
          </a:lnRef>
          <a:fillRef idx="0">
            <a:schemeClr val="dk1"/>
          </a:fillRef>
          <a:effectRef idx="1">
            <a:schemeClr val="dk1"/>
          </a:effectRef>
          <a:fontRef idx="minor">
            <a:schemeClr val="tx1"/>
          </a:fontRef>
        </p:style>
      </p:cxnSp>
      <p:sp>
        <p:nvSpPr>
          <p:cNvPr id="32" name="ZoneTexte 31">
            <a:extLst>
              <a:ext uri="{FF2B5EF4-FFF2-40B4-BE49-F238E27FC236}">
                <a16:creationId xmlns:a16="http://schemas.microsoft.com/office/drawing/2014/main" id="{951550DB-D427-D8FB-C471-9C67E0C9C803}"/>
              </a:ext>
            </a:extLst>
          </p:cNvPr>
          <p:cNvSpPr txBox="1"/>
          <p:nvPr/>
        </p:nvSpPr>
        <p:spPr>
          <a:xfrm>
            <a:off x="7077556" y="1844156"/>
            <a:ext cx="1564639" cy="369332"/>
          </a:xfrm>
          <a:prstGeom prst="rect">
            <a:avLst/>
          </a:prstGeom>
          <a:noFill/>
        </p:spPr>
        <p:txBody>
          <a:bodyPr wrap="square" rtlCol="0">
            <a:spAutoFit/>
          </a:bodyPr>
          <a:lstStyle/>
          <a:p>
            <a:pPr algn="ctr"/>
            <a:r>
              <a:rPr lang="fr-FR" dirty="0"/>
              <a:t>Avril 2024</a:t>
            </a:r>
          </a:p>
        </p:txBody>
      </p:sp>
      <p:sp>
        <p:nvSpPr>
          <p:cNvPr id="33" name="ZoneTexte 32">
            <a:extLst>
              <a:ext uri="{FF2B5EF4-FFF2-40B4-BE49-F238E27FC236}">
                <a16:creationId xmlns:a16="http://schemas.microsoft.com/office/drawing/2014/main" id="{A8521881-FDC3-22A2-ABAE-4FA1F6347DDE}"/>
              </a:ext>
            </a:extLst>
          </p:cNvPr>
          <p:cNvSpPr txBox="1"/>
          <p:nvPr/>
        </p:nvSpPr>
        <p:spPr>
          <a:xfrm>
            <a:off x="6879034" y="3207905"/>
            <a:ext cx="1946754" cy="646331"/>
          </a:xfrm>
          <a:prstGeom prst="rect">
            <a:avLst/>
          </a:prstGeom>
          <a:noFill/>
        </p:spPr>
        <p:txBody>
          <a:bodyPr wrap="square" rtlCol="0">
            <a:spAutoFit/>
          </a:bodyPr>
          <a:lstStyle/>
          <a:p>
            <a:pPr algn="ctr"/>
            <a:r>
              <a:rPr lang="fr-FR" dirty="0"/>
              <a:t>Lancement du marché</a:t>
            </a:r>
          </a:p>
        </p:txBody>
      </p:sp>
      <p:pic>
        <p:nvPicPr>
          <p:cNvPr id="37" name="Graphique 36" descr="Liste avec un remplissage uni">
            <a:extLst>
              <a:ext uri="{FF2B5EF4-FFF2-40B4-BE49-F238E27FC236}">
                <a16:creationId xmlns:a16="http://schemas.microsoft.com/office/drawing/2014/main" id="{5A0DE320-E071-E927-6074-C62A6ADD42B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5120" y="5551495"/>
            <a:ext cx="914400" cy="914400"/>
          </a:xfrm>
          <a:prstGeom prst="rect">
            <a:avLst/>
          </a:prstGeom>
        </p:spPr>
      </p:pic>
      <p:sp>
        <p:nvSpPr>
          <p:cNvPr id="38" name="Hexagone 37">
            <a:extLst>
              <a:ext uri="{FF2B5EF4-FFF2-40B4-BE49-F238E27FC236}">
                <a16:creationId xmlns:a16="http://schemas.microsoft.com/office/drawing/2014/main" id="{1B381995-A6EB-7513-CAFB-27CBB1947F87}"/>
              </a:ext>
            </a:extLst>
          </p:cNvPr>
          <p:cNvSpPr/>
          <p:nvPr/>
        </p:nvSpPr>
        <p:spPr>
          <a:xfrm>
            <a:off x="1101246" y="5383492"/>
            <a:ext cx="3318509" cy="1346592"/>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i="1" dirty="0">
                <a:ln w="0"/>
                <a:solidFill>
                  <a:schemeClr val="tx1"/>
                </a:solidFill>
                <a:effectLst>
                  <a:outerShdw blurRad="38100" dist="19050" dir="2700000" algn="tl" rotWithShape="0">
                    <a:schemeClr val="dk1">
                      <a:alpha val="40000"/>
                    </a:schemeClr>
                  </a:outerShdw>
                </a:effectLst>
              </a:rPr>
              <a:t>Des modèles d’avis du CST et de délibération sont mis à votre disposition sur le site Internet du CDG 72</a:t>
            </a:r>
            <a:endParaRPr lang="fr-FR" dirty="0">
              <a:ln w="0"/>
              <a:solidFill>
                <a:schemeClr val="tx1"/>
              </a:solidFill>
              <a:effectLst>
                <a:outerShdw blurRad="38100" dist="19050" dir="2700000" algn="tl" rotWithShape="0">
                  <a:schemeClr val="dk1">
                    <a:alpha val="40000"/>
                  </a:schemeClr>
                </a:outerShdw>
              </a:effectLst>
            </a:endParaRPr>
          </a:p>
        </p:txBody>
      </p:sp>
      <p:sp>
        <p:nvSpPr>
          <p:cNvPr id="3" name="ZoneTexte 2">
            <a:extLst>
              <a:ext uri="{FF2B5EF4-FFF2-40B4-BE49-F238E27FC236}">
                <a16:creationId xmlns:a16="http://schemas.microsoft.com/office/drawing/2014/main" id="{A8174BF7-AADF-2DF9-5D5E-2C5606F4E356}"/>
              </a:ext>
            </a:extLst>
          </p:cNvPr>
          <p:cNvSpPr txBox="1"/>
          <p:nvPr/>
        </p:nvSpPr>
        <p:spPr>
          <a:xfrm>
            <a:off x="1184876" y="2599788"/>
            <a:ext cx="1946754" cy="646331"/>
          </a:xfrm>
          <a:prstGeom prst="rect">
            <a:avLst/>
          </a:prstGeom>
          <a:noFill/>
        </p:spPr>
        <p:txBody>
          <a:bodyPr wrap="square" rtlCol="0">
            <a:spAutoFit/>
          </a:bodyPr>
          <a:lstStyle/>
          <a:p>
            <a:pPr algn="ctr"/>
            <a:r>
              <a:rPr lang="fr-FR" b="1" i="1" dirty="0"/>
              <a:t>CST du </a:t>
            </a:r>
          </a:p>
          <a:p>
            <a:pPr algn="ctr"/>
            <a:r>
              <a:rPr lang="fr-FR" b="1" i="1" dirty="0"/>
              <a:t>CDG 72</a:t>
            </a:r>
          </a:p>
        </p:txBody>
      </p:sp>
      <p:cxnSp>
        <p:nvCxnSpPr>
          <p:cNvPr id="4" name="Connecteur droit 3">
            <a:extLst>
              <a:ext uri="{FF2B5EF4-FFF2-40B4-BE49-F238E27FC236}">
                <a16:creationId xmlns:a16="http://schemas.microsoft.com/office/drawing/2014/main" id="{02D982F7-4191-9564-C75E-3DB72F6C5D2D}"/>
              </a:ext>
            </a:extLst>
          </p:cNvPr>
          <p:cNvCxnSpPr>
            <a:cxnSpLocks/>
          </p:cNvCxnSpPr>
          <p:nvPr/>
        </p:nvCxnSpPr>
        <p:spPr>
          <a:xfrm>
            <a:off x="2113013" y="2375432"/>
            <a:ext cx="0" cy="281408"/>
          </a:xfrm>
          <a:prstGeom prst="line">
            <a:avLst/>
          </a:prstGeom>
        </p:spPr>
        <p:style>
          <a:lnRef idx="2">
            <a:schemeClr val="dk1"/>
          </a:lnRef>
          <a:fillRef idx="0">
            <a:schemeClr val="dk1"/>
          </a:fillRef>
          <a:effectRef idx="1">
            <a:schemeClr val="dk1"/>
          </a:effectRef>
          <a:fontRef idx="minor">
            <a:schemeClr val="tx1"/>
          </a:fontRef>
        </p:style>
      </p:cxnSp>
      <p:sp>
        <p:nvSpPr>
          <p:cNvPr id="8" name="ZoneTexte 7">
            <a:extLst>
              <a:ext uri="{FF2B5EF4-FFF2-40B4-BE49-F238E27FC236}">
                <a16:creationId xmlns:a16="http://schemas.microsoft.com/office/drawing/2014/main" id="{E96C0A21-CC8F-A1C1-E86E-F9960E332D8F}"/>
              </a:ext>
            </a:extLst>
          </p:cNvPr>
          <p:cNvSpPr txBox="1"/>
          <p:nvPr/>
        </p:nvSpPr>
        <p:spPr>
          <a:xfrm>
            <a:off x="1337753" y="1769695"/>
            <a:ext cx="1564639" cy="646331"/>
          </a:xfrm>
          <a:prstGeom prst="rect">
            <a:avLst/>
          </a:prstGeom>
          <a:noFill/>
        </p:spPr>
        <p:txBody>
          <a:bodyPr wrap="square" rtlCol="0">
            <a:spAutoFit/>
          </a:bodyPr>
          <a:lstStyle/>
          <a:p>
            <a:pPr algn="ctr"/>
            <a:r>
              <a:rPr lang="fr-FR" i="1" dirty="0"/>
              <a:t>23 janvier 2024</a:t>
            </a:r>
          </a:p>
        </p:txBody>
      </p:sp>
    </p:spTree>
    <p:extLst>
      <p:ext uri="{BB962C8B-B14F-4D97-AF65-F5344CB8AC3E}">
        <p14:creationId xmlns:p14="http://schemas.microsoft.com/office/powerpoint/2010/main" val="4063527202"/>
      </p:ext>
    </p:extLst>
  </p:cSld>
  <p:clrMapOvr>
    <a:masterClrMapping/>
  </p:clrMapOvr>
</p:sld>
</file>

<file path=ppt/theme/theme1.xml><?xml version="1.0" encoding="utf-8"?>
<a:theme xmlns:a="http://schemas.openxmlformats.org/drawingml/2006/main" name="Thème Office">
  <a:themeElements>
    <a:clrScheme name="CDG">
      <a:dk1>
        <a:srgbClr val="3C3C3B"/>
      </a:dk1>
      <a:lt1>
        <a:sysClr val="window" lastClr="FFFFFF"/>
      </a:lt1>
      <a:dk2>
        <a:srgbClr val="3C3C3B"/>
      </a:dk2>
      <a:lt2>
        <a:srgbClr val="FFFFFF"/>
      </a:lt2>
      <a:accent1>
        <a:srgbClr val="57AF31"/>
      </a:accent1>
      <a:accent2>
        <a:srgbClr val="85C0FB"/>
      </a:accent2>
      <a:accent3>
        <a:srgbClr val="C55A11"/>
      </a:accent3>
      <a:accent4>
        <a:srgbClr val="6F3B55"/>
      </a:accent4>
      <a:accent5>
        <a:srgbClr val="FFFF00"/>
      </a:accent5>
      <a:accent6>
        <a:srgbClr val="C00000"/>
      </a:accent6>
      <a:hlink>
        <a:srgbClr val="000000"/>
      </a:hlink>
      <a:folHlink>
        <a:srgbClr val="57AF31"/>
      </a:folHlink>
    </a:clrScheme>
    <a:fontScheme name="CDG 72">
      <a:majorFont>
        <a:latin typeface="Verdana"/>
        <a:ea typeface=""/>
        <a:cs typeface=""/>
      </a:majorFont>
      <a:minorFont>
        <a:latin typeface="Verdana"/>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DG72-PPT-BASE.potx" id="{661B5ADC-EA8F-4C3B-A6B1-9ABB5089FE39}" vid="{1CBCF181-F810-485E-A5F3-964370DD737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Thème CDG72">
      <a:dk1>
        <a:srgbClr val="3C3C3B"/>
      </a:dk1>
      <a:lt1>
        <a:sysClr val="window" lastClr="FFFFFF"/>
      </a:lt1>
      <a:dk2>
        <a:srgbClr val="3C3C3B"/>
      </a:dk2>
      <a:lt2>
        <a:srgbClr val="FFFFFF"/>
      </a:lt2>
      <a:accent1>
        <a:srgbClr val="57AF31"/>
      </a:accent1>
      <a:accent2>
        <a:srgbClr val="85C0FB"/>
      </a:accent2>
      <a:accent3>
        <a:srgbClr val="C55A11"/>
      </a:accent3>
      <a:accent4>
        <a:srgbClr val="6F3B55"/>
      </a:accent4>
      <a:accent5>
        <a:srgbClr val="FFFF00"/>
      </a:accent5>
      <a:accent6>
        <a:srgbClr val="C00000"/>
      </a:accent6>
      <a:hlink>
        <a:srgbClr val="000000"/>
      </a:hlink>
      <a:folHlink>
        <a:srgbClr val="57AF31"/>
      </a:folHlink>
    </a:clrScheme>
    <a:fontScheme name="CDG 7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1687</Words>
  <Application>Microsoft Office PowerPoint</Application>
  <PresentationFormat>Affichage à l'écran (4:3)</PresentationFormat>
  <Paragraphs>295</Paragraphs>
  <Slides>24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24</vt:i4>
      </vt:variant>
    </vt:vector>
  </HeadingPairs>
  <TitlesOfParts>
    <vt:vector size="31" baseType="lpstr">
      <vt:lpstr>Arial</vt:lpstr>
      <vt:lpstr>Calibri</vt:lpstr>
      <vt:lpstr>DIN</vt:lpstr>
      <vt:lpstr>DIN Medium</vt:lpstr>
      <vt:lpstr>Verdana</vt:lpstr>
      <vt:lpstr>Wingdings</vt:lpstr>
      <vt:lpstr>Thème Office</vt:lpstr>
      <vt:lpstr> Prévoyance :  Objectif 1er janvier 2025   Webinaire du 19 décembre 2023</vt:lpstr>
      <vt:lpstr>Présentation PowerPoint</vt:lpstr>
      <vt:lpstr> I- Présentation générale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 Recueil des intentions des collectivités</vt:lpstr>
      <vt:lpstr>Présentation PowerPoint</vt:lpstr>
      <vt:lpstr>Présentation PowerPoint</vt:lpstr>
      <vt:lpstr>III- Les données sociales et statistiques: comment remplir le fichier Excel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Merci de votre attention </vt:lpstr>
    </vt:vector>
  </TitlesOfParts>
  <Company>Truc Chouette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Jean Tireau</dc:creator>
  <cp:lastModifiedBy>Hélène SAINQUAIN-RIGOLLÉ</cp:lastModifiedBy>
  <cp:revision>365</cp:revision>
  <cp:lastPrinted>2017-04-26T14:31:47Z</cp:lastPrinted>
  <dcterms:created xsi:type="dcterms:W3CDTF">2015-09-03T07:35:55Z</dcterms:created>
  <dcterms:modified xsi:type="dcterms:W3CDTF">2024-01-12T15:09:12Z</dcterms:modified>
</cp:coreProperties>
</file>